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2"/>
  </p:notesMasterIdLst>
  <p:sldIdLst>
    <p:sldId id="337" r:id="rId5"/>
    <p:sldId id="338" r:id="rId6"/>
    <p:sldId id="348" r:id="rId7"/>
    <p:sldId id="344" r:id="rId8"/>
    <p:sldId id="351" r:id="rId9"/>
    <p:sldId id="349" r:id="rId10"/>
    <p:sldId id="350" r:id="rId11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580E"/>
    <a:srgbClr val="F26522"/>
    <a:srgbClr val="FFC1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8FB12A-AFA8-151C-A2A0-A862BB9FCED4}" v="677" dt="2020-02-25T03:56:28.7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94660"/>
  </p:normalViewPr>
  <p:slideViewPr>
    <p:cSldViewPr snapToGrid="0" showGuides="1">
      <p:cViewPr varScale="1">
        <p:scale>
          <a:sx n="104" d="100"/>
          <a:sy n="104" d="100"/>
        </p:scale>
        <p:origin x="666" y="5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1B4A14-9562-4F76-98C5-DCC2FAD39F42}" type="datetimeFigureOut">
              <a:rPr lang="en-US" smtClean="0"/>
              <a:t>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0E489-4ED3-495C-B2EA-D9BC636A1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29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18011"/>
            <a:ext cx="9144000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987" y="286719"/>
            <a:ext cx="8648538" cy="1270861"/>
          </a:xfrm>
        </p:spPr>
        <p:txBody>
          <a:bodyPr anchor="b">
            <a:normAutofit/>
          </a:bodyPr>
          <a:lstStyle>
            <a:lvl1pPr algn="l">
              <a:defRPr sz="3600" b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1236" y="2701528"/>
            <a:ext cx="4938545" cy="124182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327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48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5397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51506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592287" cy="5143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3592286" cy="5143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18011"/>
            <a:ext cx="9144000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833979" y="841772"/>
            <a:ext cx="4938545" cy="1790700"/>
          </a:xfrm>
        </p:spPr>
        <p:txBody>
          <a:bodyPr anchor="b">
            <a:normAutofit/>
          </a:bodyPr>
          <a:lstStyle>
            <a:lvl1pPr algn="l">
              <a:defRPr sz="3600" b="1" baseline="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41236" y="2701528"/>
            <a:ext cx="4938545" cy="1241822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CF40296-ECF6-4973-8F61-04C79DC32383}" type="datetime1">
              <a:rPr lang="en-US" smtClean="0"/>
              <a:pPr/>
              <a:t>2/14/2022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559" y="1376668"/>
            <a:ext cx="2423168" cy="2048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332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48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720" y="592313"/>
            <a:ext cx="8565696" cy="423087"/>
          </a:xfrm>
        </p:spPr>
        <p:txBody>
          <a:bodyPr anchor="t" anchorCtr="0">
            <a:normAutofit/>
          </a:bodyPr>
          <a:lstStyle>
            <a:lvl1pPr>
              <a:defRPr sz="2400" b="1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8565696" cy="3609466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3" hasCustomPrompt="1"/>
          </p:nvPr>
        </p:nvSpPr>
        <p:spPr>
          <a:xfrm>
            <a:off x="293720" y="166823"/>
            <a:ext cx="8565696" cy="414474"/>
          </a:xfrm>
        </p:spPr>
        <p:txBody>
          <a:bodyPr>
            <a:normAutofit/>
          </a:bodyPr>
          <a:lstStyle>
            <a:lvl1pPr marL="0" indent="0">
              <a:buNone/>
              <a:defRPr sz="1600" i="1" baseline="0">
                <a:solidFill>
                  <a:schemeClr val="bg2"/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 sz="11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Project Title</a:t>
            </a:r>
          </a:p>
        </p:txBody>
      </p:sp>
    </p:spTree>
    <p:extLst>
      <p:ext uri="{BB962C8B-B14F-4D97-AF65-F5344CB8AC3E}">
        <p14:creationId xmlns:p14="http://schemas.microsoft.com/office/powerpoint/2010/main" val="3682277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orient="horz" pos="1620" userDrawn="1">
          <p15:clr>
            <a:srgbClr val="FBAE40"/>
          </p15:clr>
        </p15:guide>
        <p15:guide id="3" orient="horz" pos="686" userDrawn="1">
          <p15:clr>
            <a:srgbClr val="FBAE40"/>
          </p15:clr>
        </p15:guide>
        <p15:guide id="4" orient="horz" pos="389" userDrawn="1">
          <p15:clr>
            <a:srgbClr val="FBAE40"/>
          </p15:clr>
        </p15:guide>
        <p15:guide id="5" pos="251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66588"/>
            <a:ext cx="8565696" cy="742156"/>
          </a:xfrm>
        </p:spPr>
        <p:txBody>
          <a:bodyPr anchor="t" anchorCtr="0">
            <a:normAutofit/>
          </a:bodyPr>
          <a:lstStyle>
            <a:lvl1pPr>
              <a:defRPr sz="2800" b="1">
                <a:solidFill>
                  <a:schemeClr val="accent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023257"/>
            <a:ext cx="8565696" cy="360946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5275" y="4767263"/>
            <a:ext cx="20574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8F2240-F7F8-433F-851F-A47B31BBFA83}" type="datetime1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790" y="4165559"/>
            <a:ext cx="998550" cy="839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48340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1620">
          <p15:clr>
            <a:srgbClr val="FBAE40"/>
          </p15:clr>
        </p15:guide>
        <p15:guide id="3" orient="horz" pos="686">
          <p15:clr>
            <a:srgbClr val="FBAE40"/>
          </p15:clr>
        </p15:guide>
        <p15:guide id="4" orient="horz" pos="389">
          <p15:clr>
            <a:srgbClr val="FBAE40"/>
          </p15:clr>
        </p15:guide>
        <p15:guide id="5" pos="25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66588"/>
            <a:ext cx="8565696" cy="742156"/>
          </a:xfrm>
        </p:spPr>
        <p:txBody>
          <a:bodyPr anchor="t" anchorCtr="0">
            <a:normAutofit/>
          </a:bodyPr>
          <a:lstStyle>
            <a:lvl1pPr>
              <a:defRPr sz="2800" b="1"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023257"/>
            <a:ext cx="8565696" cy="360946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5275" y="4767263"/>
            <a:ext cx="20574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8F2240-F7F8-433F-851F-A47B31BBFA83}" type="datetime1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790" y="4165559"/>
            <a:ext cx="998550" cy="839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8105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1620">
          <p15:clr>
            <a:srgbClr val="FBAE40"/>
          </p15:clr>
        </p15:guide>
        <p15:guide id="3" orient="horz" pos="686">
          <p15:clr>
            <a:srgbClr val="FBAE40"/>
          </p15:clr>
        </p15:guide>
        <p15:guide id="4" orient="horz" pos="389">
          <p15:clr>
            <a:srgbClr val="FBAE40"/>
          </p15:clr>
        </p15:guide>
        <p15:guide id="5" pos="25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66588"/>
            <a:ext cx="8565696" cy="742156"/>
          </a:xfrm>
        </p:spPr>
        <p:txBody>
          <a:bodyPr anchor="t" anchorCtr="0">
            <a:normAutofit/>
          </a:bodyPr>
          <a:lstStyle>
            <a:lvl1pPr>
              <a:defRPr sz="2800" b="1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023257"/>
            <a:ext cx="8565696" cy="360946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5275" y="4767263"/>
            <a:ext cx="20574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8F2240-F7F8-433F-851F-A47B31BBFA83}" type="datetime1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790" y="4165559"/>
            <a:ext cx="998550" cy="839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8007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1620">
          <p15:clr>
            <a:srgbClr val="FBAE40"/>
          </p15:clr>
        </p15:guide>
        <p15:guide id="3" orient="horz" pos="686">
          <p15:clr>
            <a:srgbClr val="FBAE40"/>
          </p15:clr>
        </p15:guide>
        <p15:guide id="4" orient="horz" pos="389">
          <p15:clr>
            <a:srgbClr val="FBAE40"/>
          </p15:clr>
        </p15:guide>
        <p15:guide id="5" pos="25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4731920"/>
            <a:ext cx="9143611" cy="425489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731920"/>
            <a:ext cx="9143611" cy="42548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275" y="266588"/>
            <a:ext cx="8565696" cy="742156"/>
          </a:xfrm>
        </p:spPr>
        <p:txBody>
          <a:bodyPr anchor="t" anchorCtr="0">
            <a:normAutofit/>
          </a:bodyPr>
          <a:lstStyle>
            <a:lvl1pPr>
              <a:defRPr sz="2800" b="1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275" y="1023257"/>
            <a:ext cx="8565696" cy="3609466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98463" indent="-22383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73088" indent="-174625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39775" indent="-166688">
              <a:buFont typeface="Arial" panose="020B0604020202020204" pitchFamily="34" charset="0"/>
              <a:buChar char="–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855663" indent="-115888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5275" y="4767263"/>
            <a:ext cx="205740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E8F2240-F7F8-433F-851F-A47B31BBFA83}" type="datetime1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521840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790" y="4165559"/>
            <a:ext cx="998550" cy="8392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0534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1620">
          <p15:clr>
            <a:srgbClr val="FBAE40"/>
          </p15:clr>
        </p15:guide>
        <p15:guide id="3" orient="horz" pos="686">
          <p15:clr>
            <a:srgbClr val="FBAE40"/>
          </p15:clr>
        </p15:guide>
        <p15:guide id="4" orient="horz" pos="389">
          <p15:clr>
            <a:srgbClr val="FBAE40"/>
          </p15:clr>
        </p15:guide>
        <p15:guide id="5" pos="25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5845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0495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3999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6"/>
          <a:stretch/>
        </p:blipFill>
        <p:spPr>
          <a:xfrm>
            <a:off x="0" y="0"/>
            <a:ext cx="9143999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216019-703F-4458-94F8-E0792288F399}" type="datetime1">
              <a:rPr lang="en-US" smtClean="0"/>
              <a:pPr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1" y="4767263"/>
            <a:ext cx="1499144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7094" y="4143991"/>
            <a:ext cx="1043942" cy="88239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05774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B185E30-4D4D-4F3A-B5F3-52823C5C7265}" type="datetime1">
              <a:rPr lang="en-US" smtClean="0"/>
              <a:t>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FlintScienceFair.org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FE039EA-16D6-432B-8645-3C7E5A1A295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3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8" r:id="rId3"/>
    <p:sldLayoutId id="2147483669" r:id="rId4"/>
    <p:sldLayoutId id="2147483670" r:id="rId5"/>
    <p:sldLayoutId id="2147483671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dirty="0"/>
              <a:t>Project Title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4886325" y="2516554"/>
            <a:ext cx="3893456" cy="1852246"/>
          </a:xfrm>
        </p:spPr>
        <p:txBody>
          <a:bodyPr>
            <a:normAutofit/>
          </a:bodyPr>
          <a:lstStyle/>
          <a:p>
            <a:r>
              <a:rPr lang="en-US" dirty="0"/>
              <a:t>Temporary </a:t>
            </a:r>
            <a:r>
              <a:rPr lang="en-US"/>
              <a:t>Student ID</a:t>
            </a:r>
            <a:endParaRPr lang="en-US" sz="1200" dirty="0"/>
          </a:p>
          <a:p>
            <a:r>
              <a:rPr lang="en-US" dirty="0"/>
              <a:t>Category</a:t>
            </a:r>
          </a:p>
          <a:p>
            <a:r>
              <a:rPr lang="en-US" dirty="0"/>
              <a:t>Division (Elementary, Junior, Senior)</a:t>
            </a:r>
          </a:p>
          <a:p>
            <a:r>
              <a:rPr lang="en-US" dirty="0"/>
              <a:t>Math/Computer Science Type</a:t>
            </a:r>
            <a:br>
              <a:rPr lang="en-US" dirty="0"/>
            </a:b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1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23987" y="1249271"/>
            <a:ext cx="3592286" cy="3268205"/>
            <a:chOff x="123987" y="1249271"/>
            <a:chExt cx="3592286" cy="326820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9" name="Subtitle 5"/>
            <p:cNvSpPr txBox="1">
              <a:spLocks/>
            </p:cNvSpPr>
            <p:nvPr/>
          </p:nvSpPr>
          <p:spPr>
            <a:xfrm>
              <a:off x="678136" y="2616421"/>
              <a:ext cx="2213556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/>
                <a:t>Put an image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477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19" y="1023257"/>
            <a:ext cx="6172200" cy="3609466"/>
          </a:xfrm>
        </p:spPr>
        <p:txBody>
          <a:bodyPr/>
          <a:lstStyle/>
          <a:p>
            <a:pPr lvl="0"/>
            <a:r>
              <a:rPr lang="en-US" dirty="0"/>
              <a:t>Explain what is known or has already been done in your research area. Include a brief review of relevant literature. </a:t>
            </a:r>
          </a:p>
          <a:p>
            <a:pPr lvl="0"/>
            <a:r>
              <a:rPr lang="en-US" dirty="0"/>
              <a:t>Explain what is known or has already been done in your research area. Include a brief review of relevant literature. </a:t>
            </a:r>
          </a:p>
          <a:p>
            <a:pPr lvl="0"/>
            <a:r>
              <a:rPr lang="en-US" dirty="0"/>
              <a:t>If this is a continuation project, a brief summary of your prior work is appropriate here. Be sure to distinguish your previous work from this year’s project. </a:t>
            </a:r>
          </a:p>
          <a:p>
            <a:pPr marL="0" indent="0" algn="just" defTabSz="4389329" eaLnBrk="0" hangingPunct="0">
              <a:lnSpc>
                <a:spcPct val="95000"/>
              </a:lnSpc>
              <a:buNone/>
            </a:pPr>
            <a:endParaRPr lang="en-US" dirty="0"/>
          </a:p>
          <a:p>
            <a:pPr marL="0" indent="0" algn="just" defTabSz="4389329" eaLnBrk="0" hangingPunct="0">
              <a:lnSpc>
                <a:spcPct val="95000"/>
              </a:lnSpc>
              <a:buNone/>
            </a:pPr>
            <a:r>
              <a:rPr lang="en-US" b="1" dirty="0">
                <a:solidFill>
                  <a:schemeClr val="bg2"/>
                </a:solidFill>
              </a:rPr>
              <a:t>Your research question.</a:t>
            </a:r>
          </a:p>
          <a:p>
            <a:pPr marL="0" indent="0" algn="just" defTabSz="4389329" eaLnBrk="0" hangingPunct="0">
              <a:lnSpc>
                <a:spcPct val="95000"/>
              </a:lnSpc>
              <a:buNone/>
            </a:pPr>
            <a:endParaRPr lang="en-US" b="1" dirty="0">
              <a:solidFill>
                <a:schemeClr val="bg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/>
                <a:t>Put an image here</a:t>
              </a:r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52640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marL="0" lvl="0" indent="0">
              <a:buNone/>
            </a:pPr>
            <a:r>
              <a:rPr lang="en-US" dirty="0"/>
              <a:t>Notation and framework</a:t>
            </a:r>
          </a:p>
          <a:p>
            <a:pPr lvl="0"/>
            <a:r>
              <a:rPr lang="en-US" dirty="0"/>
              <a:t>Introduce the concepts and notation needed to specify your research question, methods, and results precisely. </a:t>
            </a:r>
          </a:p>
          <a:p>
            <a:pPr lvl="0"/>
            <a:r>
              <a:rPr lang="en-US" dirty="0"/>
              <a:t>Define relevant terms, and explain prior/background results. (Novel concepts developed as part of your project can be presented here or in Section 4, as appropriate.)</a:t>
            </a:r>
          </a:p>
          <a:p>
            <a:pPr lvl="0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/>
                <a:t>Put an image here</a:t>
              </a:r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384287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lvl="0"/>
            <a:r>
              <a:rPr lang="en-US" dirty="0"/>
              <a:t>What did you discover and/or prove? Describe your result(s) in detail. If possible, provide both formal and intuitive/verbal explanations of each major finding.</a:t>
            </a:r>
          </a:p>
          <a:p>
            <a:pPr lvl="0"/>
            <a:r>
              <a:rPr lang="en-US" dirty="0"/>
              <a:t>Describe your methods in general terms. Then:</a:t>
            </a:r>
          </a:p>
          <a:p>
            <a:pPr lvl="1"/>
            <a:r>
              <a:rPr lang="en-US" sz="1200" dirty="0"/>
              <a:t>Present rigorous proofs of the theory results – or, if the arguments are long, give sketches of the proofs that explain the main ideas. </a:t>
            </a:r>
          </a:p>
          <a:p>
            <a:pPr lvl="1"/>
            <a:r>
              <a:rPr lang="en-US" sz="1200" dirty="0"/>
              <a:t>For numerical/statistical results, include tables and figures that illustrate your data.  Include relevant statistical analysis. Were any of your results statistically significant? How do you know this?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/>
                <a:t>Put an image here</a:t>
              </a:r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4060785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720" y="592313"/>
            <a:ext cx="4402105" cy="423087"/>
          </a:xfrm>
        </p:spPr>
        <p:txBody>
          <a:bodyPr/>
          <a:lstStyle/>
          <a:p>
            <a:r>
              <a:rPr lang="en-US" dirty="0"/>
              <a:t>Findings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791075" y="1238505"/>
            <a:ext cx="4238625" cy="2673704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/>
                <a:t>Graph / Figure</a:t>
              </a:r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4791075" y="4240823"/>
            <a:ext cx="4238625" cy="343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/>
              <a:t>Caption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14336" y="1195641"/>
            <a:ext cx="4238625" cy="2673704"/>
            <a:chOff x="123987" y="1249271"/>
            <a:chExt cx="3592286" cy="3268205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13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/>
                <a:t>Graph / Figure</a:t>
              </a:r>
            </a:p>
          </p:txBody>
        </p:sp>
      </p:grpSp>
      <p:sp>
        <p:nvSpPr>
          <p:cNvPr id="14" name="Subtitle 5"/>
          <p:cNvSpPr txBox="1">
            <a:spLocks/>
          </p:cNvSpPr>
          <p:nvPr/>
        </p:nvSpPr>
        <p:spPr>
          <a:xfrm>
            <a:off x="574202" y="4256208"/>
            <a:ext cx="4238625" cy="343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223662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lvl="0"/>
            <a:r>
              <a:rPr lang="en-US" dirty="0"/>
              <a:t>How do the results address your research question? And how have you advanced our understanding relative to what was already known? </a:t>
            </a:r>
          </a:p>
          <a:p>
            <a:pPr lvl="0"/>
            <a:r>
              <a:rPr lang="en-US" dirty="0"/>
              <a:t>Discuss possible limitations. Did any questions or problems arise that you were not expecting? What challenges do you foresee in extending your results further? </a:t>
            </a:r>
          </a:p>
          <a:p>
            <a:pPr lvl="0"/>
            <a:r>
              <a:rPr lang="en-US" dirty="0"/>
              <a:t>What application(s), if any, do you see for your work? 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696237" y="1257229"/>
            <a:ext cx="2314413" cy="2609921"/>
            <a:chOff x="123987" y="1249271"/>
            <a:chExt cx="3592286" cy="326820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460"/>
            <a:stretch/>
          </p:blipFill>
          <p:spPr>
            <a:xfrm>
              <a:off x="123987" y="1249271"/>
              <a:ext cx="3592286" cy="3268205"/>
            </a:xfrm>
            <a:prstGeom prst="rect">
              <a:avLst/>
            </a:prstGeom>
          </p:spPr>
        </p:pic>
        <p:sp>
          <p:nvSpPr>
            <p:cNvPr id="8" name="Subtitle 5"/>
            <p:cNvSpPr txBox="1">
              <a:spLocks/>
            </p:cNvSpPr>
            <p:nvPr/>
          </p:nvSpPr>
          <p:spPr>
            <a:xfrm>
              <a:off x="678136" y="2616421"/>
              <a:ext cx="2803402" cy="53390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85000" lnSpcReduction="10000"/>
            </a:bodyPr>
            <a:lstStyle>
              <a:lvl1pPr marL="0" indent="0" algn="l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i="1" dirty="0"/>
                <a:t>Put an image here</a:t>
              </a:r>
            </a:p>
          </p:txBody>
        </p:sp>
      </p:grpSp>
      <p:sp>
        <p:nvSpPr>
          <p:cNvPr id="9" name="Subtitle 5"/>
          <p:cNvSpPr txBox="1">
            <a:spLocks/>
          </p:cNvSpPr>
          <p:nvPr/>
        </p:nvSpPr>
        <p:spPr>
          <a:xfrm>
            <a:off x="6696237" y="3912209"/>
            <a:ext cx="2314413" cy="7205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i="1" dirty="0"/>
              <a:t>Caption</a:t>
            </a:r>
          </a:p>
        </p:txBody>
      </p:sp>
    </p:spTree>
    <p:extLst>
      <p:ext uri="{BB962C8B-B14F-4D97-AF65-F5344CB8AC3E}">
        <p14:creationId xmlns:p14="http://schemas.microsoft.com/office/powerpoint/2010/main" val="290029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720" y="1023257"/>
            <a:ext cx="6172200" cy="3609466"/>
          </a:xfrm>
        </p:spPr>
        <p:txBody>
          <a:bodyPr/>
          <a:lstStyle/>
          <a:p>
            <a:pPr lvl="0"/>
            <a:r>
              <a:rPr lang="en-US" dirty="0"/>
              <a:t>This section should not exceed one page. Limit your list to the most important references.</a:t>
            </a:r>
          </a:p>
          <a:p>
            <a:pPr lvl="0"/>
            <a:r>
              <a:rPr lang="en-US" dirty="0"/>
              <a:t>List the references/documentation used which were not of your own creation (i.e., books, journal articles).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039EA-16D6-432B-8645-3C7E5A1A295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965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FRS&amp;EF Colors">
      <a:dk1>
        <a:sysClr val="windowText" lastClr="000000"/>
      </a:dk1>
      <a:lt1>
        <a:sysClr val="window" lastClr="FFFFFF"/>
      </a:lt1>
      <a:dk2>
        <a:srgbClr val="293E6B"/>
      </a:dk2>
      <a:lt2>
        <a:srgbClr val="005595"/>
      </a:lt2>
      <a:accent1>
        <a:srgbClr val="00B8E4"/>
      </a:accent1>
      <a:accent2>
        <a:srgbClr val="FFC20E"/>
      </a:accent2>
      <a:accent3>
        <a:srgbClr val="E55302"/>
      </a:accent3>
      <a:accent4>
        <a:srgbClr val="8CC63F"/>
      </a:accent4>
      <a:accent5>
        <a:srgbClr val="EC008C"/>
      </a:accent5>
      <a:accent6>
        <a:srgbClr val="91278F"/>
      </a:accent6>
      <a:hlink>
        <a:srgbClr val="D2232A"/>
      </a:hlink>
      <a:folHlink>
        <a:srgbClr val="D2232A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a:spPr>
      <a:bodyPr rtlCol="0" anchor="ctr"/>
      <a:lstStyle>
        <a:defPPr algn="ctr">
          <a:defRPr b="1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2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E9FF0311F4B840A478886453A04734" ma:contentTypeVersion="6" ma:contentTypeDescription="Create a new document." ma:contentTypeScope="" ma:versionID="c4ac2bd721957b901c7fbc2c95d7a202">
  <xsd:schema xmlns:xsd="http://www.w3.org/2001/XMLSchema" xmlns:xs="http://www.w3.org/2001/XMLSchema" xmlns:p="http://schemas.microsoft.com/office/2006/metadata/properties" xmlns:ns2="8dfca20f-789b-4352-9b8e-c0f00298a796" xmlns:ns3="7b211d4b-2912-4734-acc0-15cff93af583" targetNamespace="http://schemas.microsoft.com/office/2006/metadata/properties" ma:root="true" ma:fieldsID="bda444f84679c08fe6447a37fa5514bb" ns2:_="" ns3:_="">
    <xsd:import namespace="8dfca20f-789b-4352-9b8e-c0f00298a796"/>
    <xsd:import namespace="7b211d4b-2912-4734-acc0-15cff93af58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fca20f-789b-4352-9b8e-c0f00298a7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211d4b-2912-4734-acc0-15cff93af58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E29104-5032-44F0-9098-4C126E5AB6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fca20f-789b-4352-9b8e-c0f00298a796"/>
    <ds:schemaRef ds:uri="7b211d4b-2912-4734-acc0-15cff93af5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C39458A-43BD-43B1-8C5A-791B66377F82}">
  <ds:schemaRefs>
    <ds:schemaRef ds:uri="http://www.w3.org/XML/1998/namespace"/>
    <ds:schemaRef ds:uri="8dfca20f-789b-4352-9b8e-c0f00298a796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7b211d4b-2912-4734-acc0-15cff93af583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21E75D5-46A5-45A1-AB32-74120A0EABB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18187</TotalTime>
  <Words>405</Words>
  <Application>Microsoft Office PowerPoint</Application>
  <PresentationFormat>On-screen Show (16:9)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Project Title</vt:lpstr>
      <vt:lpstr>Introduction</vt:lpstr>
      <vt:lpstr>Framework</vt:lpstr>
      <vt:lpstr>Findings</vt:lpstr>
      <vt:lpstr>Findings</vt:lpstr>
      <vt:lpstr>Conclusion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</dc:creator>
  <cp:lastModifiedBy>Tim Fino</cp:lastModifiedBy>
  <cp:revision>376</cp:revision>
  <dcterms:created xsi:type="dcterms:W3CDTF">2019-10-15T12:55:02Z</dcterms:created>
  <dcterms:modified xsi:type="dcterms:W3CDTF">2022-02-14T16:40:39Z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0x0101005AE9FF0311F4B840A478886453A04734</vt:lpwstr>
  </property>
</Properties>
</file>