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5"/>
  </p:notesMasterIdLst>
  <p:sldIdLst>
    <p:sldId id="337" r:id="rId5"/>
    <p:sldId id="338" r:id="rId6"/>
    <p:sldId id="340" r:id="rId7"/>
    <p:sldId id="348" r:id="rId8"/>
    <p:sldId id="341" r:id="rId9"/>
    <p:sldId id="344" r:id="rId10"/>
    <p:sldId id="345" r:id="rId11"/>
    <p:sldId id="347" r:id="rId12"/>
    <p:sldId id="349" r:id="rId13"/>
    <p:sldId id="350" r:id="rId14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580E"/>
    <a:srgbClr val="F26522"/>
    <a:srgbClr val="FFC1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90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666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1B4A14-9562-4F76-98C5-DCC2FAD39F42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0E489-4ED3-495C-B2EA-D9BC636A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29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18011"/>
            <a:ext cx="9144000" cy="425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7" y="286719"/>
            <a:ext cx="8648538" cy="1270861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1236" y="2701528"/>
            <a:ext cx="4938545" cy="124182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2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3999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6"/>
          <a:stretch/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7216019-703F-4458-94F8-E0792288F399}" type="datetime1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499144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094" y="4143991"/>
            <a:ext cx="1043942" cy="8823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397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3999" cy="514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6"/>
          <a:stretch/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7216019-703F-4458-94F8-E0792288F399}" type="datetime1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499144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094" y="4143991"/>
            <a:ext cx="1043942" cy="8823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5150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92287" cy="5143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3592286" cy="5143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18011"/>
            <a:ext cx="9144000" cy="425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33979" y="841772"/>
            <a:ext cx="4938545" cy="1790700"/>
          </a:xfrm>
        </p:spPr>
        <p:txBody>
          <a:bodyPr anchor="b">
            <a:normAutofit/>
          </a:bodyPr>
          <a:lstStyle>
            <a:lvl1pPr algn="l">
              <a:defRPr sz="3600" b="1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1236" y="2701528"/>
            <a:ext cx="4938545" cy="124182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F40296-ECF6-4973-8F61-04C79DC32383}" type="datetime1">
              <a:rPr lang="en-US" smtClean="0"/>
              <a:pPr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59" y="1376668"/>
            <a:ext cx="2423168" cy="2048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332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48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4731920"/>
            <a:ext cx="9143611" cy="425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731920"/>
            <a:ext cx="9143611" cy="425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720" y="592313"/>
            <a:ext cx="8565696" cy="423087"/>
          </a:xfrm>
        </p:spPr>
        <p:txBody>
          <a:bodyPr anchor="t" anchorCtr="0">
            <a:normAutofit/>
          </a:bodyPr>
          <a:lstStyle>
            <a:lvl1pPr>
              <a:defRPr sz="2400"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20" y="1023257"/>
            <a:ext cx="8565696" cy="3609466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8463" indent="-223838">
              <a:buFont typeface="Arial" panose="020B0604020202020204" pitchFamily="34" charset="0"/>
              <a:buChar char="–"/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73088" indent="-174625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39775" indent="-166688">
              <a:buFont typeface="Arial" panose="020B0604020202020204" pitchFamily="34" charset="0"/>
              <a:buChar char="–"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855663" indent="-115888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52184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293720" y="166823"/>
            <a:ext cx="8565696" cy="414474"/>
          </a:xfrm>
        </p:spPr>
        <p:txBody>
          <a:bodyPr>
            <a:normAutofit/>
          </a:bodyPr>
          <a:lstStyle>
            <a:lvl1pPr marL="0" indent="0">
              <a:buNone/>
              <a:defRPr sz="1600" i="1" baseline="0">
                <a:solidFill>
                  <a:schemeClr val="bg2"/>
                </a:solidFill>
              </a:defRPr>
            </a:lvl1pPr>
            <a:lvl2pPr marL="398463" indent="-223838">
              <a:buFont typeface="Arial" panose="020B0604020202020204" pitchFamily="34" charset="0"/>
              <a:buChar char="–"/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73088" indent="-174625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39775" indent="-166688">
              <a:buFont typeface="Arial" panose="020B0604020202020204" pitchFamily="34" charset="0"/>
              <a:buChar char="–"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855663" indent="-115888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Project Title</a:t>
            </a:r>
          </a:p>
        </p:txBody>
      </p:sp>
    </p:spTree>
    <p:extLst>
      <p:ext uri="{BB962C8B-B14F-4D97-AF65-F5344CB8AC3E}">
        <p14:creationId xmlns:p14="http://schemas.microsoft.com/office/powerpoint/2010/main" val="368227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orient="horz" pos="1620" userDrawn="1">
          <p15:clr>
            <a:srgbClr val="FBAE40"/>
          </p15:clr>
        </p15:guide>
        <p15:guide id="3" orient="horz" pos="686" userDrawn="1">
          <p15:clr>
            <a:srgbClr val="FBAE40"/>
          </p15:clr>
        </p15:guide>
        <p15:guide id="4" orient="horz" pos="389" userDrawn="1">
          <p15:clr>
            <a:srgbClr val="FBAE40"/>
          </p15:clr>
        </p15:guide>
        <p15:guide id="5" pos="25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4731920"/>
            <a:ext cx="9143611" cy="42548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731920"/>
            <a:ext cx="9143611" cy="425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5" y="266588"/>
            <a:ext cx="8565696" cy="742156"/>
          </a:xfrm>
        </p:spPr>
        <p:txBody>
          <a:bodyPr anchor="t" anchorCtr="0">
            <a:normAutofit/>
          </a:bodyPr>
          <a:lstStyle>
            <a:lvl1pPr>
              <a:defRPr sz="2800" b="1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5" y="1023257"/>
            <a:ext cx="8565696" cy="360946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8463" indent="-223838">
              <a:buFont typeface="Arial" panose="020B0604020202020204" pitchFamily="34" charset="0"/>
              <a:buChar char="–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73088" indent="-174625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39775" indent="-166688">
              <a:buFont typeface="Arial" panose="020B0604020202020204" pitchFamily="34" charset="0"/>
              <a:buChar char="–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855663" indent="-115888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5275" y="4767263"/>
            <a:ext cx="20574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8F2240-F7F8-433F-851F-A47B31BBFA83}" type="datetime1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52184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9790" y="4165559"/>
            <a:ext cx="998550" cy="8392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834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1620">
          <p15:clr>
            <a:srgbClr val="FBAE40"/>
          </p15:clr>
        </p15:guide>
        <p15:guide id="3" orient="horz" pos="686">
          <p15:clr>
            <a:srgbClr val="FBAE40"/>
          </p15:clr>
        </p15:guide>
        <p15:guide id="4" orient="horz" pos="389">
          <p15:clr>
            <a:srgbClr val="FBAE40"/>
          </p15:clr>
        </p15:guide>
        <p15:guide id="5" pos="25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4731920"/>
            <a:ext cx="9143611" cy="425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731920"/>
            <a:ext cx="9143611" cy="425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5" y="266588"/>
            <a:ext cx="8565696" cy="742156"/>
          </a:xfrm>
        </p:spPr>
        <p:txBody>
          <a:bodyPr anchor="t" anchorCtr="0">
            <a:normAutofit/>
          </a:bodyPr>
          <a:lstStyle>
            <a:lvl1pPr>
              <a:defRPr sz="2800"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5" y="1023257"/>
            <a:ext cx="8565696" cy="360946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8463" indent="-223838">
              <a:buFont typeface="Arial" panose="020B0604020202020204" pitchFamily="34" charset="0"/>
              <a:buChar char="–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73088" indent="-174625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39775" indent="-166688">
              <a:buFont typeface="Arial" panose="020B0604020202020204" pitchFamily="34" charset="0"/>
              <a:buChar char="–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855663" indent="-115888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5275" y="4767263"/>
            <a:ext cx="20574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8F2240-F7F8-433F-851F-A47B31BBFA83}" type="datetime1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52184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9790" y="4165559"/>
            <a:ext cx="998550" cy="8392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810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1620">
          <p15:clr>
            <a:srgbClr val="FBAE40"/>
          </p15:clr>
        </p15:guide>
        <p15:guide id="3" orient="horz" pos="686">
          <p15:clr>
            <a:srgbClr val="FBAE40"/>
          </p15:clr>
        </p15:guide>
        <p15:guide id="4" orient="horz" pos="389">
          <p15:clr>
            <a:srgbClr val="FBAE40"/>
          </p15:clr>
        </p15:guide>
        <p15:guide id="5" pos="25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4731920"/>
            <a:ext cx="9143611" cy="42548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731920"/>
            <a:ext cx="9143611" cy="425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5" y="266588"/>
            <a:ext cx="8565696" cy="742156"/>
          </a:xfrm>
        </p:spPr>
        <p:txBody>
          <a:bodyPr anchor="t" anchorCtr="0">
            <a:normAutofit/>
          </a:bodyPr>
          <a:lstStyle>
            <a:lvl1pPr>
              <a:defRPr sz="28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5" y="1023257"/>
            <a:ext cx="8565696" cy="360946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8463" indent="-223838">
              <a:buFont typeface="Arial" panose="020B0604020202020204" pitchFamily="34" charset="0"/>
              <a:buChar char="–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73088" indent="-174625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39775" indent="-166688">
              <a:buFont typeface="Arial" panose="020B0604020202020204" pitchFamily="34" charset="0"/>
              <a:buChar char="–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855663" indent="-115888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5275" y="4767263"/>
            <a:ext cx="20574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8F2240-F7F8-433F-851F-A47B31BBFA83}" type="datetime1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52184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9790" y="4165559"/>
            <a:ext cx="998550" cy="8392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007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1620">
          <p15:clr>
            <a:srgbClr val="FBAE40"/>
          </p15:clr>
        </p15:guide>
        <p15:guide id="3" orient="horz" pos="686">
          <p15:clr>
            <a:srgbClr val="FBAE40"/>
          </p15:clr>
        </p15:guide>
        <p15:guide id="4" orient="horz" pos="389">
          <p15:clr>
            <a:srgbClr val="FBAE40"/>
          </p15:clr>
        </p15:guide>
        <p15:guide id="5" pos="25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4731920"/>
            <a:ext cx="9143611" cy="42548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731920"/>
            <a:ext cx="9143611" cy="425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5" y="266588"/>
            <a:ext cx="8565696" cy="742156"/>
          </a:xfrm>
        </p:spPr>
        <p:txBody>
          <a:bodyPr anchor="t" anchorCtr="0">
            <a:normAutofit/>
          </a:bodyPr>
          <a:lstStyle>
            <a:lvl1pPr>
              <a:defRPr sz="2800" b="1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5" y="1023257"/>
            <a:ext cx="8565696" cy="360946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8463" indent="-223838">
              <a:buFont typeface="Arial" panose="020B0604020202020204" pitchFamily="34" charset="0"/>
              <a:buChar char="–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73088" indent="-174625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39775" indent="-166688">
              <a:buFont typeface="Arial" panose="020B0604020202020204" pitchFamily="34" charset="0"/>
              <a:buChar char="–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855663" indent="-115888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5275" y="4767263"/>
            <a:ext cx="20574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8F2240-F7F8-433F-851F-A47B31BBFA83}" type="datetime1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52184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9790" y="4165559"/>
            <a:ext cx="998550" cy="8392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0534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1620">
          <p15:clr>
            <a:srgbClr val="FBAE40"/>
          </p15:clr>
        </p15:guide>
        <p15:guide id="3" orient="horz" pos="686">
          <p15:clr>
            <a:srgbClr val="FBAE40"/>
          </p15:clr>
        </p15:guide>
        <p15:guide id="4" orient="horz" pos="389">
          <p15:clr>
            <a:srgbClr val="FBAE40"/>
          </p15:clr>
        </p15:guide>
        <p15:guide id="5" pos="25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3999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6"/>
          <a:stretch/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7216019-703F-4458-94F8-E0792288F399}" type="datetime1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499144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094" y="4143991"/>
            <a:ext cx="1043942" cy="8823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5845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3999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6"/>
          <a:stretch/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7216019-703F-4458-94F8-E0792288F399}" type="datetime1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499144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094" y="4143991"/>
            <a:ext cx="1043942" cy="8823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04955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3999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6"/>
          <a:stretch/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7216019-703F-4458-94F8-E0792288F399}" type="datetime1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1" y="4767263"/>
            <a:ext cx="1499144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094" y="4143991"/>
            <a:ext cx="1043942" cy="8823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0577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B185E30-4D4D-4F3A-B5F3-52823C5C7265}" type="datetime1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69" r:id="rId4"/>
    <p:sldLayoutId id="2147483670" r:id="rId5"/>
    <p:sldLayoutId id="2147483671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dirty="0"/>
              <a:t>Project Title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886325" y="2516554"/>
            <a:ext cx="3893456" cy="1852246"/>
          </a:xfrm>
        </p:spPr>
        <p:txBody>
          <a:bodyPr>
            <a:normAutofit/>
          </a:bodyPr>
          <a:lstStyle/>
          <a:p>
            <a:r>
              <a:rPr lang="en-US" dirty="0"/>
              <a:t>Temporary </a:t>
            </a:r>
            <a:r>
              <a:rPr lang="en-US"/>
              <a:t>Student ID</a:t>
            </a:r>
            <a:endParaRPr lang="en-US" sz="1200" dirty="0"/>
          </a:p>
          <a:p>
            <a:r>
              <a:rPr lang="en-US" dirty="0"/>
              <a:t>Category</a:t>
            </a:r>
          </a:p>
          <a:p>
            <a:r>
              <a:rPr lang="en-US" dirty="0"/>
              <a:t>Division (Elementary, Junior, Senior)</a:t>
            </a:r>
          </a:p>
          <a:p>
            <a:r>
              <a:rPr lang="en-US" dirty="0"/>
              <a:t>Engineering Type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23987" y="1249271"/>
            <a:ext cx="3592286" cy="3268205"/>
            <a:chOff x="123987" y="1249271"/>
            <a:chExt cx="3592286" cy="326820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9" name="Subtitle 5"/>
            <p:cNvSpPr txBox="1">
              <a:spLocks/>
            </p:cNvSpPr>
            <p:nvPr/>
          </p:nvSpPr>
          <p:spPr>
            <a:xfrm>
              <a:off x="678136" y="2616421"/>
              <a:ext cx="2213556" cy="5339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/>
                <a:t>Put an image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477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20" y="1023257"/>
            <a:ext cx="6172200" cy="3609466"/>
          </a:xfrm>
        </p:spPr>
        <p:txBody>
          <a:bodyPr/>
          <a:lstStyle/>
          <a:p>
            <a:pPr lvl="0"/>
            <a:r>
              <a:rPr lang="en-US" dirty="0"/>
              <a:t>This section should not exceed one page. Limit your list to the most important references.</a:t>
            </a:r>
          </a:p>
          <a:p>
            <a:pPr lvl="0"/>
            <a:r>
              <a:rPr lang="en-US" dirty="0"/>
              <a:t>List the references/documentation used which were not of your own creation (i.e., books, journal articles).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96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/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19" y="1023257"/>
            <a:ext cx="6172200" cy="3609466"/>
          </a:xfrm>
        </p:spPr>
        <p:txBody>
          <a:bodyPr/>
          <a:lstStyle/>
          <a:p>
            <a:pPr lvl="0"/>
            <a:r>
              <a:rPr lang="en-US" dirty="0"/>
              <a:t>What problem were you trying to solve? Include a description of your engineering goal.  </a:t>
            </a:r>
          </a:p>
          <a:p>
            <a:pPr lvl="0"/>
            <a:r>
              <a:rPr lang="en-US" dirty="0"/>
              <a:t>Explain what is known or has already been done to solve this problem, including work on which you may build. You may include a brief review of relevant literature. </a:t>
            </a:r>
          </a:p>
          <a:p>
            <a:pPr lvl="0"/>
            <a:r>
              <a:rPr lang="en-US" dirty="0"/>
              <a:t>If this is a continuation project, a brief summary of your prior work is appropriate here. Be sure to distinguish your previous work from this year’s project. </a:t>
            </a:r>
          </a:p>
          <a:p>
            <a:pPr marL="0" indent="0" algn="just" defTabSz="4389329" eaLnBrk="0" hangingPunct="0">
              <a:lnSpc>
                <a:spcPct val="95000"/>
              </a:lnSpc>
              <a:buNone/>
            </a:pPr>
            <a:endParaRPr lang="en-US" dirty="0"/>
          </a:p>
          <a:p>
            <a:pPr marL="0" indent="0" algn="just" defTabSz="4389329" eaLnBrk="0" hangingPunct="0">
              <a:lnSpc>
                <a:spcPct val="95000"/>
              </a:lnSpc>
              <a:buNone/>
            </a:pPr>
            <a:r>
              <a:rPr lang="en-US" b="1" dirty="0">
                <a:solidFill>
                  <a:schemeClr val="bg2"/>
                </a:solidFill>
              </a:rPr>
              <a:t>The need that your project is addressing.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696237" y="1257229"/>
            <a:ext cx="2314413" cy="2609921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/>
                <a:t>Put an image here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6696237" y="3912209"/>
            <a:ext cx="2314413" cy="72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52640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Engineering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20" y="1023257"/>
            <a:ext cx="8565696" cy="146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3720" y="2487873"/>
            <a:ext cx="8565696" cy="33438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800" dirty="0"/>
              <a:t>Design Criteria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3718" y="2792671"/>
            <a:ext cx="85656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Independent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25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20" y="1023257"/>
            <a:ext cx="6172200" cy="3609466"/>
          </a:xfrm>
        </p:spPr>
        <p:txBody>
          <a:bodyPr/>
          <a:lstStyle/>
          <a:p>
            <a:pPr lvl="0"/>
            <a:r>
              <a:rPr lang="en-US" dirty="0"/>
              <a:t>What did you do? How did you design and produce your prototype? If there is a physical prototype, you may want to include pictures or designs of the prototype.</a:t>
            </a:r>
          </a:p>
          <a:p>
            <a:pPr lvl="0"/>
            <a:r>
              <a:rPr lang="en-US" dirty="0"/>
              <a:t>If you tested the prototype, what were your testing procedures? What data did you collect and how did you collect that data? </a:t>
            </a:r>
          </a:p>
          <a:p>
            <a:pPr lvl="0"/>
            <a:r>
              <a:rPr lang="en-US" dirty="0"/>
              <a:t>DO NOT include a separate list of materials.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696237" y="1257229"/>
            <a:ext cx="2314413" cy="2609921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/>
                <a:t>Put an image here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6696237" y="3912209"/>
            <a:ext cx="2314413" cy="72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84287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Designs &amp; Prototypes (good opportunity to do multiple slides)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20" y="1023257"/>
            <a:ext cx="6172200" cy="360946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worked well with this prototype and why?</a:t>
            </a:r>
          </a:p>
          <a:p>
            <a:pPr marL="0" indent="0">
              <a:buNone/>
            </a:pPr>
            <a:r>
              <a:rPr lang="en-US" dirty="0"/>
              <a:t>What is new on this version from previous</a:t>
            </a:r>
          </a:p>
          <a:p>
            <a:pPr marL="0" indent="0">
              <a:buNone/>
            </a:pPr>
            <a:r>
              <a:rPr lang="en-US" dirty="0"/>
              <a:t>What needs to be improved and why?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696237" y="1257229"/>
            <a:ext cx="2314413" cy="2609921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/>
                <a:t>Put an image here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6696237" y="3912209"/>
            <a:ext cx="2314413" cy="72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400263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&amp;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20" y="1023257"/>
            <a:ext cx="6172200" cy="360946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did you test?</a:t>
            </a:r>
          </a:p>
          <a:p>
            <a:pPr marL="0" indent="0">
              <a:buNone/>
            </a:pPr>
            <a:r>
              <a:rPr lang="en-US" dirty="0"/>
              <a:t>Describe how you analyzed your data.</a:t>
            </a:r>
          </a:p>
          <a:p>
            <a:pPr marL="0" indent="0">
              <a:buNone/>
            </a:pPr>
            <a:r>
              <a:rPr lang="en-US" dirty="0"/>
              <a:t>Describe the tools and equipment used.  (if applicable, ex: software, data logger)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696237" y="1257229"/>
            <a:ext cx="2314413" cy="2609921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/>
                <a:t>Put an image here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6696237" y="3912209"/>
            <a:ext cx="2314413" cy="72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406078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720" y="592313"/>
            <a:ext cx="4402105" cy="423087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20" y="1023257"/>
            <a:ext cx="4402105" cy="3609466"/>
          </a:xfrm>
        </p:spPr>
        <p:txBody>
          <a:bodyPr/>
          <a:lstStyle/>
          <a:p>
            <a:pPr lvl="0"/>
            <a:r>
              <a:rPr lang="en-US" dirty="0"/>
              <a:t>How did your prototype meet your engineering goal?  </a:t>
            </a:r>
          </a:p>
          <a:p>
            <a:pPr lvl="0"/>
            <a:r>
              <a:rPr lang="en-US" dirty="0"/>
              <a:t>If you tested the prototype, provide a summary of testing data tables and figures that illustrate your results.  </a:t>
            </a:r>
          </a:p>
          <a:p>
            <a:pPr lvl="0"/>
            <a:r>
              <a:rPr lang="en-US" dirty="0"/>
              <a:t>Include relevant statistical analysis of the data.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791075" y="1098196"/>
            <a:ext cx="4238625" cy="2673704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/>
                <a:t>Graph / Figure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4791075" y="3912209"/>
            <a:ext cx="4238625" cy="343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056067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20" y="1023257"/>
            <a:ext cx="6172200" cy="3609466"/>
          </a:xfrm>
        </p:spPr>
        <p:txBody>
          <a:bodyPr/>
          <a:lstStyle/>
          <a:p>
            <a:pPr lvl="0"/>
            <a:r>
              <a:rPr lang="en-US" dirty="0"/>
              <a:t>What do these results mean? You may compare your results with theories, published data, commonly held beliefs, and/or expected results.  </a:t>
            </a:r>
          </a:p>
          <a:p>
            <a:pPr lvl="0"/>
            <a:r>
              <a:rPr lang="en-US" dirty="0"/>
              <a:t>Did any questions or problems arise that you were not expecting? Were these problems caused by uncontrolled events? How did you address these?  </a:t>
            </a:r>
          </a:p>
          <a:p>
            <a:pPr lvl="0"/>
            <a:r>
              <a:rPr lang="en-US" dirty="0"/>
              <a:t>How is your prototype an improvement or advancement over what is currently available?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696237" y="1257229"/>
            <a:ext cx="2314413" cy="2609921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/>
                <a:t>Put an image here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6696237" y="3912209"/>
            <a:ext cx="2314413" cy="72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14474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20" y="1023257"/>
            <a:ext cx="6172200" cy="3609466"/>
          </a:xfrm>
        </p:spPr>
        <p:txBody>
          <a:bodyPr/>
          <a:lstStyle/>
          <a:p>
            <a:pPr lvl="0"/>
            <a:r>
              <a:rPr lang="en-US" dirty="0"/>
              <a:t>Did your project turn out as you expected? </a:t>
            </a:r>
          </a:p>
          <a:p>
            <a:pPr lvl="0"/>
            <a:r>
              <a:rPr lang="en-US" dirty="0"/>
              <a:t>What application(s) do you see for your work?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696237" y="1257229"/>
            <a:ext cx="2314413" cy="2609921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/>
                <a:t>Put an image here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6696237" y="3912209"/>
            <a:ext cx="2314413" cy="72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90029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FRS&amp;EF Colors">
      <a:dk1>
        <a:sysClr val="windowText" lastClr="000000"/>
      </a:dk1>
      <a:lt1>
        <a:sysClr val="window" lastClr="FFFFFF"/>
      </a:lt1>
      <a:dk2>
        <a:srgbClr val="293E6B"/>
      </a:dk2>
      <a:lt2>
        <a:srgbClr val="005595"/>
      </a:lt2>
      <a:accent1>
        <a:srgbClr val="00B8E4"/>
      </a:accent1>
      <a:accent2>
        <a:srgbClr val="FFC20E"/>
      </a:accent2>
      <a:accent3>
        <a:srgbClr val="E55302"/>
      </a:accent3>
      <a:accent4>
        <a:srgbClr val="8CC63F"/>
      </a:accent4>
      <a:accent5>
        <a:srgbClr val="EC008C"/>
      </a:accent5>
      <a:accent6>
        <a:srgbClr val="91278F"/>
      </a:accent6>
      <a:hlink>
        <a:srgbClr val="D2232A"/>
      </a:hlink>
      <a:folHlink>
        <a:srgbClr val="D2232A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tx2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E9FF0311F4B840A478886453A04734" ma:contentTypeVersion="6" ma:contentTypeDescription="Create a new document." ma:contentTypeScope="" ma:versionID="c4ac2bd721957b901c7fbc2c95d7a202">
  <xsd:schema xmlns:xsd="http://www.w3.org/2001/XMLSchema" xmlns:xs="http://www.w3.org/2001/XMLSchema" xmlns:p="http://schemas.microsoft.com/office/2006/metadata/properties" xmlns:ns2="8dfca20f-789b-4352-9b8e-c0f00298a796" xmlns:ns3="7b211d4b-2912-4734-acc0-15cff93af583" targetNamespace="http://schemas.microsoft.com/office/2006/metadata/properties" ma:root="true" ma:fieldsID="bda444f84679c08fe6447a37fa5514bb" ns2:_="" ns3:_="">
    <xsd:import namespace="8dfca20f-789b-4352-9b8e-c0f00298a796"/>
    <xsd:import namespace="7b211d4b-2912-4734-acc0-15cff93af5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fca20f-789b-4352-9b8e-c0f00298a7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211d4b-2912-4734-acc0-15cff93af58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EE29104-5032-44F0-9098-4C126E5AB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fca20f-789b-4352-9b8e-c0f00298a796"/>
    <ds:schemaRef ds:uri="7b211d4b-2912-4734-acc0-15cff93af5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1E75D5-46A5-45A1-AB32-74120A0EAB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39458A-43BD-43B1-8C5A-791B66377F82}">
  <ds:schemaRefs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8dfca20f-789b-4352-9b8e-c0f00298a796"/>
    <ds:schemaRef ds:uri="http://purl.org/dc/dcmitype/"/>
    <ds:schemaRef ds:uri="http://schemas.microsoft.com/office/2006/documentManagement/types"/>
    <ds:schemaRef ds:uri="http://schemas.microsoft.com/office/infopath/2007/PartnerControls"/>
    <ds:schemaRef ds:uri="7b211d4b-2912-4734-acc0-15cff93af58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18121</TotalTime>
  <Words>465</Words>
  <Application>Microsoft Office PowerPoint</Application>
  <PresentationFormat>On-screen Show (16:9)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Project Title</vt:lpstr>
      <vt:lpstr>Introduction / Purpose</vt:lpstr>
      <vt:lpstr>Engineering Goal</vt:lpstr>
      <vt:lpstr>Methods</vt:lpstr>
      <vt:lpstr>Designs &amp; Prototypes (good opportunity to do multiple slides)</vt:lpstr>
      <vt:lpstr>Testing &amp; Analysis</vt:lpstr>
      <vt:lpstr>Results</vt:lpstr>
      <vt:lpstr>Discussion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</dc:creator>
  <cp:lastModifiedBy>Tim Fino</cp:lastModifiedBy>
  <cp:revision>371</cp:revision>
  <dcterms:created xsi:type="dcterms:W3CDTF">2019-10-15T12:55:02Z</dcterms:created>
  <dcterms:modified xsi:type="dcterms:W3CDTF">2022-02-14T16:41:13Z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0x0101005AE9FF0311F4B840A478886453A04734</vt:lpwstr>
  </property>
</Properties>
</file>