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notesMasterIdLst>
    <p:notesMasterId r:id="rId6"/>
  </p:notesMasterIdLst>
  <p:sldIdLst>
    <p:sldId id="348" r:id="rId5"/>
  </p:sldIdLst>
  <p:sldSz cx="12801600" cy="7772400"/>
  <p:notesSz cx="6858000" cy="9144000"/>
  <p:defaultTextStyle>
    <a:defPPr>
      <a:defRPr lang="en-US"/>
    </a:defPPr>
    <a:lvl1pPr marL="0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1pPr>
    <a:lvl2pPr marL="493744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2pPr>
    <a:lvl3pPr marL="987489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3pPr>
    <a:lvl4pPr marL="1481233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4pPr>
    <a:lvl5pPr marL="1974977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5pPr>
    <a:lvl6pPr marL="2468722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6pPr>
    <a:lvl7pPr marL="2962466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7pPr>
    <a:lvl8pPr marL="3456210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8pPr>
    <a:lvl9pPr marL="3949955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580E"/>
    <a:srgbClr val="F26522"/>
    <a:srgbClr val="FFC1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8FB12A-AFA8-151C-A2A0-A862BB9FCED4}" v="677" dt="2020-02-25T03:56:28.7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90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90" y="666"/>
      </p:cViewPr>
      <p:guideLst>
        <p:guide orient="horz" pos="2448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1B4A14-9562-4F76-98C5-DCC2FAD39F42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0E489-4ED3-495C-B2EA-D9BC636A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29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1pPr>
    <a:lvl2pPr marL="493744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2pPr>
    <a:lvl3pPr marL="987489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3pPr>
    <a:lvl4pPr marL="1481233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4pPr>
    <a:lvl5pPr marL="1974977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5pPr>
    <a:lvl6pPr marL="2468722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6pPr>
    <a:lvl7pPr marL="2962466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7pPr>
    <a:lvl8pPr marL="3456210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8pPr>
    <a:lvl9pPr marL="3949955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272011"/>
            <a:ext cx="9601200" cy="2705947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082310"/>
            <a:ext cx="9601200" cy="1876530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29441"/>
            <a:ext cx="12801600" cy="642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214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47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266442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5" y="413808"/>
            <a:ext cx="2760345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0" y="413808"/>
            <a:ext cx="8121015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562049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" y="7561385"/>
            <a:ext cx="12801055" cy="2320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22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912"/>
          <a:stretch/>
        </p:blipFill>
        <p:spPr>
          <a:xfrm>
            <a:off x="2" y="7561385"/>
            <a:ext cx="12801055" cy="23203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08" y="1546255"/>
            <a:ext cx="11991974" cy="5454304"/>
          </a:xfrm>
        </p:spPr>
        <p:txBody>
          <a:bodyPr>
            <a:normAutofit/>
          </a:bodyPr>
          <a:lstStyle>
            <a:lvl1pPr>
              <a:defRPr sz="19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57848" indent="-313373">
              <a:buFont typeface="Arial" panose="020B0604020202020204" pitchFamily="34" charset="0"/>
              <a:buChar char="–"/>
              <a:defRPr sz="154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323" indent="-244475">
              <a:defRPr sz="147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035685" indent="-233363">
              <a:buFont typeface="Arial" panose="020B0604020202020204" pitchFamily="34" charset="0"/>
              <a:buChar char="–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197928" indent="-162243"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11208" y="252088"/>
            <a:ext cx="11991974" cy="626316"/>
          </a:xfrm>
        </p:spPr>
        <p:txBody>
          <a:bodyPr>
            <a:normAutofit/>
          </a:bodyPr>
          <a:lstStyle>
            <a:lvl1pPr marL="0" indent="0">
              <a:buNone/>
              <a:defRPr sz="2240" i="1" baseline="0">
                <a:solidFill>
                  <a:schemeClr val="bg2"/>
                </a:solidFill>
              </a:defRPr>
            </a:lvl1pPr>
            <a:lvl2pPr marL="557848" indent="-313373">
              <a:buFont typeface="Arial" panose="020B0604020202020204" pitchFamily="34" charset="0"/>
              <a:buChar char="–"/>
              <a:defRPr sz="154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323" indent="-244475">
              <a:defRPr sz="147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035685" indent="-233363">
              <a:buFont typeface="Arial" panose="020B0604020202020204" pitchFamily="34" charset="0"/>
              <a:buChar char="–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197928" indent="-162243"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Project Title</a:t>
            </a:r>
          </a:p>
        </p:txBody>
      </p:sp>
    </p:spTree>
    <p:extLst>
      <p:ext uri="{BB962C8B-B14F-4D97-AF65-F5344CB8AC3E}">
        <p14:creationId xmlns:p14="http://schemas.microsoft.com/office/powerpoint/2010/main" val="3864188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032">
          <p15:clr>
            <a:srgbClr val="FBAE40"/>
          </p15:clr>
        </p15:guide>
        <p15:guide id="2" orient="horz" pos="2448">
          <p15:clr>
            <a:srgbClr val="FBAE40"/>
          </p15:clr>
        </p15:guide>
        <p15:guide id="3" orient="horz" pos="1037">
          <p15:clr>
            <a:srgbClr val="FBAE40"/>
          </p15:clr>
        </p15:guide>
        <p15:guide id="4" orient="horz" pos="588">
          <p15:clr>
            <a:srgbClr val="FBAE40"/>
          </p15:clr>
        </p15:guide>
        <p15:guide id="5" pos="35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932262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1937704"/>
            <a:ext cx="11041380" cy="323310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5201392"/>
            <a:ext cx="11041380" cy="170021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16019-703F-4458-94F8-E0792288F399}" type="datetime1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" y="0"/>
            <a:ext cx="12801599" cy="777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22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6"/>
          <a:stretch/>
        </p:blipFill>
        <p:spPr>
          <a:xfrm>
            <a:off x="2" y="0"/>
            <a:ext cx="12801599" cy="7772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933" y="6262031"/>
            <a:ext cx="1461519" cy="13334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38446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069042"/>
            <a:ext cx="544068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069042"/>
            <a:ext cx="544068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655694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413809"/>
            <a:ext cx="1104138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8" y="1905318"/>
            <a:ext cx="5415676" cy="93376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8" y="2839085"/>
            <a:ext cx="5415676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0" y="1905318"/>
            <a:ext cx="5442347" cy="93376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0" y="2839085"/>
            <a:ext cx="5442347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541304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18175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2471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8160"/>
            <a:ext cx="4128849" cy="181356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119082"/>
            <a:ext cx="6480810" cy="5523442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331720"/>
            <a:ext cx="4128849" cy="4319800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299882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8160"/>
            <a:ext cx="4128849" cy="181356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119082"/>
            <a:ext cx="6480810" cy="5523442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331720"/>
            <a:ext cx="4128849" cy="4319800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10000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413809"/>
            <a:ext cx="1104138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069042"/>
            <a:ext cx="1104138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7203864"/>
            <a:ext cx="28803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7203864"/>
            <a:ext cx="43205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7203864"/>
            <a:ext cx="28803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1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3"/>
          </p:nvPr>
        </p:nvSpPr>
        <p:spPr>
          <a:xfrm>
            <a:off x="105508" y="94153"/>
            <a:ext cx="12614029" cy="805896"/>
          </a:xfrm>
        </p:spPr>
        <p:txBody>
          <a:bodyPr>
            <a:normAutofit/>
          </a:bodyPr>
          <a:lstStyle/>
          <a:p>
            <a:r>
              <a:rPr lang="en-US" sz="2400" b="1" i="0" dirty="0">
                <a:solidFill>
                  <a:schemeClr val="tx1"/>
                </a:solidFill>
              </a:rPr>
              <a:t>Project Title</a:t>
            </a:r>
          </a:p>
          <a:p>
            <a:r>
              <a:rPr lang="en-US" sz="1400" dirty="0">
                <a:solidFill>
                  <a:schemeClr val="tx1"/>
                </a:solidFill>
              </a:rPr>
              <a:t>Project ID, Category, Division (Elementary, Junior, Senior), Math/Computer Science </a:t>
            </a:r>
            <a:r>
              <a:rPr lang="en-US" sz="1400">
                <a:solidFill>
                  <a:schemeClr val="tx1"/>
                </a:solidFill>
              </a:rPr>
              <a:t>Type Project</a:t>
            </a:r>
            <a:endParaRPr lang="en-US" sz="1400" dirty="0">
              <a:solidFill>
                <a:schemeClr val="tx1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0106527" y="4364656"/>
            <a:ext cx="2389946" cy="2596018"/>
            <a:chOff x="123987" y="1249271"/>
            <a:chExt cx="3592286" cy="326820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460"/>
            <a:stretch/>
          </p:blipFill>
          <p:spPr>
            <a:xfrm>
              <a:off x="123987" y="1249271"/>
              <a:ext cx="3592286" cy="3268205"/>
            </a:xfrm>
            <a:prstGeom prst="rect">
              <a:avLst/>
            </a:prstGeom>
          </p:spPr>
        </p:pic>
        <p:sp>
          <p:nvSpPr>
            <p:cNvPr id="8" name="Subtitle 5"/>
            <p:cNvSpPr txBox="1">
              <a:spLocks/>
            </p:cNvSpPr>
            <p:nvPr/>
          </p:nvSpPr>
          <p:spPr>
            <a:xfrm>
              <a:off x="678136" y="2616421"/>
              <a:ext cx="2803402" cy="533904"/>
            </a:xfrm>
            <a:prstGeom prst="rect">
              <a:avLst/>
            </a:prstGeom>
          </p:spPr>
          <p:txBody>
            <a:bodyPr vert="horz" lIns="128016" tIns="64008" rIns="128016" bIns="64008" rtlCol="0">
              <a:normAutofit fontScale="55000" lnSpcReduction="20000"/>
            </a:bodyPr>
            <a:lstStyle>
              <a:lvl1pPr marL="0" indent="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520" i="1" dirty="0"/>
                <a:t>Put an image here</a:t>
              </a:r>
            </a:p>
          </p:txBody>
        </p:sp>
      </p:grpSp>
      <p:sp>
        <p:nvSpPr>
          <p:cNvPr id="9" name="Subtitle 5"/>
          <p:cNvSpPr txBox="1">
            <a:spLocks/>
          </p:cNvSpPr>
          <p:nvPr/>
        </p:nvSpPr>
        <p:spPr>
          <a:xfrm>
            <a:off x="10106527" y="7081060"/>
            <a:ext cx="2579446" cy="266224"/>
          </a:xfrm>
          <a:prstGeom prst="rect">
            <a:avLst/>
          </a:prstGeom>
        </p:spPr>
        <p:txBody>
          <a:bodyPr vert="horz" lIns="128016" tIns="64008" rIns="128016" bIns="64008" rtlCol="0">
            <a:normAutofit lnSpcReduction="1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i="1" dirty="0"/>
              <a:t>Caption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67253" y="926326"/>
            <a:ext cx="6309360" cy="329184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848" indent="-31337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5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2323" indent="-244475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7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5685" indent="-23336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97928" indent="-16224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Problem or Question:</a:t>
            </a:r>
          </a:p>
          <a:p>
            <a:r>
              <a:rPr lang="en-US" sz="1600" dirty="0"/>
              <a:t>Info</a:t>
            </a:r>
          </a:p>
          <a:p>
            <a:r>
              <a:rPr lang="en-US" sz="1600" dirty="0"/>
              <a:t>Info</a:t>
            </a:r>
          </a:p>
          <a:p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67253" y="4223956"/>
            <a:ext cx="6309360" cy="329184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848" indent="-31337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5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2323" indent="-244475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7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5685" indent="-23336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97928" indent="-16224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Framework</a:t>
            </a:r>
          </a:p>
          <a:p>
            <a:r>
              <a:rPr lang="en-US" sz="1600" dirty="0"/>
              <a:t>Info</a:t>
            </a:r>
          </a:p>
          <a:p>
            <a:r>
              <a:rPr lang="en-US" sz="1600" dirty="0"/>
              <a:t>Info</a:t>
            </a:r>
          </a:p>
          <a:p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6376613" y="4223956"/>
            <a:ext cx="6309360" cy="329184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848" indent="-31337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5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2323" indent="-244475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7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5685" indent="-23336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97928" indent="-16224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Interpretation &amp; Conclusion</a:t>
            </a:r>
          </a:p>
          <a:p>
            <a:r>
              <a:rPr lang="en-US" sz="1600" dirty="0"/>
              <a:t>Info</a:t>
            </a:r>
          </a:p>
          <a:p>
            <a:r>
              <a:rPr lang="en-US" sz="1600" dirty="0"/>
              <a:t>Info</a:t>
            </a:r>
          </a:p>
          <a:p>
            <a:endParaRPr lang="en-US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6376613" y="932116"/>
            <a:ext cx="6309360" cy="329184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848" indent="-31337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5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2323" indent="-244475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7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5685" indent="-23336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97928" indent="-16224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Findings</a:t>
            </a:r>
          </a:p>
          <a:p>
            <a:r>
              <a:rPr lang="en-US" sz="1600" dirty="0"/>
              <a:t>Info</a:t>
            </a:r>
          </a:p>
          <a:p>
            <a:r>
              <a:rPr lang="en-US" sz="1600" dirty="0"/>
              <a:t>Info</a:t>
            </a:r>
          </a:p>
          <a:p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10140091" y="1004989"/>
            <a:ext cx="2389946" cy="2596018"/>
            <a:chOff x="123987" y="1249271"/>
            <a:chExt cx="3592286" cy="3268205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460"/>
            <a:stretch/>
          </p:blipFill>
          <p:spPr>
            <a:xfrm>
              <a:off x="123987" y="1249271"/>
              <a:ext cx="3592286" cy="3268205"/>
            </a:xfrm>
            <a:prstGeom prst="rect">
              <a:avLst/>
            </a:prstGeom>
          </p:spPr>
        </p:pic>
        <p:sp>
          <p:nvSpPr>
            <p:cNvPr id="21" name="Subtitle 5"/>
            <p:cNvSpPr txBox="1">
              <a:spLocks/>
            </p:cNvSpPr>
            <p:nvPr/>
          </p:nvSpPr>
          <p:spPr>
            <a:xfrm>
              <a:off x="678136" y="2616421"/>
              <a:ext cx="2803402" cy="533904"/>
            </a:xfrm>
            <a:prstGeom prst="rect">
              <a:avLst/>
            </a:prstGeom>
          </p:spPr>
          <p:txBody>
            <a:bodyPr vert="horz" lIns="128016" tIns="64008" rIns="128016" bIns="64008" rtlCol="0">
              <a:normAutofit fontScale="47500" lnSpcReduction="20000"/>
            </a:bodyPr>
            <a:lstStyle>
              <a:lvl1pPr marL="0" indent="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520" i="1" dirty="0"/>
                <a:t>Graphs / charts here</a:t>
              </a:r>
            </a:p>
          </p:txBody>
        </p:sp>
      </p:grpSp>
      <p:sp>
        <p:nvSpPr>
          <p:cNvPr id="22" name="Subtitle 5"/>
          <p:cNvSpPr txBox="1">
            <a:spLocks/>
          </p:cNvSpPr>
          <p:nvPr/>
        </p:nvSpPr>
        <p:spPr>
          <a:xfrm>
            <a:off x="10140091" y="3691891"/>
            <a:ext cx="2579446" cy="266224"/>
          </a:xfrm>
          <a:prstGeom prst="rect">
            <a:avLst/>
          </a:prstGeom>
        </p:spPr>
        <p:txBody>
          <a:bodyPr vert="horz" lIns="128016" tIns="64008" rIns="128016" bIns="64008" rtlCol="0">
            <a:normAutofit lnSpcReduction="1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i="1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842872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E9FF0311F4B840A478886453A04734" ma:contentTypeVersion="6" ma:contentTypeDescription="Create a new document." ma:contentTypeScope="" ma:versionID="c4ac2bd721957b901c7fbc2c95d7a202">
  <xsd:schema xmlns:xsd="http://www.w3.org/2001/XMLSchema" xmlns:xs="http://www.w3.org/2001/XMLSchema" xmlns:p="http://schemas.microsoft.com/office/2006/metadata/properties" xmlns:ns2="8dfca20f-789b-4352-9b8e-c0f00298a796" xmlns:ns3="7b211d4b-2912-4734-acc0-15cff93af583" targetNamespace="http://schemas.microsoft.com/office/2006/metadata/properties" ma:root="true" ma:fieldsID="bda444f84679c08fe6447a37fa5514bb" ns2:_="" ns3:_="">
    <xsd:import namespace="8dfca20f-789b-4352-9b8e-c0f00298a796"/>
    <xsd:import namespace="7b211d4b-2912-4734-acc0-15cff93af5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fca20f-789b-4352-9b8e-c0f00298a7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211d4b-2912-4734-acc0-15cff93af58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21E75D5-46A5-45A1-AB32-74120A0EAB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39458A-43BD-43B1-8C5A-791B66377F82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7b211d4b-2912-4734-acc0-15cff93af583"/>
    <ds:schemaRef ds:uri="8dfca20f-789b-4352-9b8e-c0f00298a796"/>
  </ds:schemaRefs>
</ds:datastoreItem>
</file>

<file path=customXml/itemProps3.xml><?xml version="1.0" encoding="utf-8"?>
<ds:datastoreItem xmlns:ds="http://schemas.openxmlformats.org/officeDocument/2006/customXml" ds:itemID="{BEE29104-5032-44F0-9098-4C126E5AB6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fca20f-789b-4352-9b8e-c0f00298a796"/>
    <ds:schemaRef ds:uri="7b211d4b-2912-4734-acc0-15cff93af5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18208</TotalTime>
  <Words>48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</dc:creator>
  <cp:lastModifiedBy>Tim Fino</cp:lastModifiedBy>
  <cp:revision>382</cp:revision>
  <dcterms:created xsi:type="dcterms:W3CDTF">2019-10-15T12:55:02Z</dcterms:created>
  <dcterms:modified xsi:type="dcterms:W3CDTF">2021-01-06T04:36:26Z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0x0101005AE9FF0311F4B840A478886453A04734</vt:lpwstr>
  </property>
</Properties>
</file>