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sldIdLst>
    <p:sldId id="337" r:id="rId5"/>
    <p:sldId id="338" r:id="rId6"/>
    <p:sldId id="352" r:id="rId7"/>
    <p:sldId id="348" r:id="rId8"/>
    <p:sldId id="344" r:id="rId9"/>
    <p:sldId id="345" r:id="rId10"/>
    <p:sldId id="351" r:id="rId11"/>
    <p:sldId id="347" r:id="rId12"/>
    <p:sldId id="349" r:id="rId13"/>
    <p:sldId id="350" r:id="rId14"/>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580E"/>
    <a:srgbClr val="F26522"/>
    <a:srgbClr val="FFC1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90" autoAdjust="0"/>
    <p:restoredTop sz="94660"/>
  </p:normalViewPr>
  <p:slideViewPr>
    <p:cSldViewPr snapToGrid="0" showGuides="1">
      <p:cViewPr varScale="1">
        <p:scale>
          <a:sx n="104" d="100"/>
          <a:sy n="104" d="100"/>
        </p:scale>
        <p:origin x="666" y="5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1B4A14-9562-4F76-98C5-DCC2FAD39F42}" type="datetimeFigureOut">
              <a:rPr lang="en-US" smtClean="0"/>
              <a:t>2/14/2022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D0E489-4ED3-495C-B2EA-D9BC636A1E9F}" type="slidenum">
              <a:rPr lang="en-US" smtClean="0"/>
              <a:t>‹#›</a:t>
            </a:fld>
            <a:endParaRPr lang="en-US"/>
          </a:p>
        </p:txBody>
      </p:sp>
    </p:spTree>
    <p:extLst>
      <p:ext uri="{BB962C8B-B14F-4D97-AF65-F5344CB8AC3E}">
        <p14:creationId xmlns:p14="http://schemas.microsoft.com/office/powerpoint/2010/main" val="308622938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718011"/>
            <a:ext cx="9144000" cy="425489"/>
          </a:xfrm>
          <a:prstGeom prst="rect">
            <a:avLst/>
          </a:prstGeom>
        </p:spPr>
      </p:pic>
      <p:sp>
        <p:nvSpPr>
          <p:cNvPr id="2" name="Title 1"/>
          <p:cNvSpPr>
            <a:spLocks noGrp="1"/>
          </p:cNvSpPr>
          <p:nvPr>
            <p:ph type="ctrTitle"/>
          </p:nvPr>
        </p:nvSpPr>
        <p:spPr>
          <a:xfrm>
            <a:off x="123987" y="286719"/>
            <a:ext cx="8648538" cy="1270861"/>
          </a:xfrm>
        </p:spPr>
        <p:txBody>
          <a:bodyPr anchor="b">
            <a:normAutofit/>
          </a:bodyPr>
          <a:lstStyle>
            <a:lvl1pPr algn="l">
              <a:defRPr sz="3600" b="1">
                <a:solidFill>
                  <a:schemeClr val="bg2"/>
                </a:solidFill>
              </a:defRPr>
            </a:lvl1pPr>
          </a:lstStyle>
          <a:p>
            <a:r>
              <a:rPr lang="en-US" dirty="0"/>
              <a:t>Click to edit Master title style</a:t>
            </a:r>
          </a:p>
        </p:txBody>
      </p:sp>
      <p:sp>
        <p:nvSpPr>
          <p:cNvPr id="3" name="Subtitle 2"/>
          <p:cNvSpPr>
            <a:spLocks noGrp="1"/>
          </p:cNvSpPr>
          <p:nvPr>
            <p:ph type="subTitle" idx="1"/>
          </p:nvPr>
        </p:nvSpPr>
        <p:spPr>
          <a:xfrm>
            <a:off x="3841236" y="2701528"/>
            <a:ext cx="4938545" cy="1241822"/>
          </a:xfrm>
        </p:spPr>
        <p:txBody>
          <a:bodyPr/>
          <a:lstStyle>
            <a:lvl1pPr marL="0" indent="0" algn="l">
              <a:buNone/>
              <a:defRPr sz="1800">
                <a:solidFill>
                  <a:schemeClr val="tx1">
                    <a:lumMod val="75000"/>
                    <a:lumOff val="2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5FE039EA-16D6-432B-8645-3C7E5A1A2954}" type="slidenum">
              <a:rPr lang="en-US" smtClean="0"/>
              <a:pPr/>
              <a:t>‹#›</a:t>
            </a:fld>
            <a:endParaRPr lang="en-US"/>
          </a:p>
        </p:txBody>
      </p:sp>
    </p:spTree>
    <p:extLst>
      <p:ext uri="{BB962C8B-B14F-4D97-AF65-F5344CB8AC3E}">
        <p14:creationId xmlns:p14="http://schemas.microsoft.com/office/powerpoint/2010/main" val="2508327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48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3_Section Header">
    <p:spTree>
      <p:nvGrpSpPr>
        <p:cNvPr id="1" name=""/>
        <p:cNvGrpSpPr/>
        <p:nvPr/>
      </p:nvGrpSpPr>
      <p:grpSpPr>
        <a:xfrm>
          <a:off x="0" y="0"/>
          <a:ext cx="0" cy="0"/>
          <a:chOff x="0" y="0"/>
          <a:chExt cx="0" cy="0"/>
        </a:xfrm>
      </p:grpSpPr>
      <p:sp>
        <p:nvSpPr>
          <p:cNvPr id="8" name="Rectangle 7"/>
          <p:cNvSpPr/>
          <p:nvPr userDrawn="1"/>
        </p:nvSpPr>
        <p:spPr>
          <a:xfrm>
            <a:off x="0" y="0"/>
            <a:ext cx="9143999" cy="51435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r="-6"/>
          <a:stretch/>
        </p:blipFill>
        <p:spPr>
          <a:xfrm>
            <a:off x="0" y="0"/>
            <a:ext cx="9143999" cy="5143500"/>
          </a:xfrm>
          <a:prstGeom prst="rect">
            <a:avLst/>
          </a:prstGeom>
        </p:spPr>
      </p:pic>
      <p:sp>
        <p:nvSpPr>
          <p:cNvPr id="2" name="Title 1"/>
          <p:cNvSpPr>
            <a:spLocks noGrp="1"/>
          </p:cNvSpPr>
          <p:nvPr>
            <p:ph type="title"/>
          </p:nvPr>
        </p:nvSpPr>
        <p:spPr>
          <a:xfrm>
            <a:off x="623888" y="1282304"/>
            <a:ext cx="7886700" cy="2139553"/>
          </a:xfrm>
        </p:spPr>
        <p:txBody>
          <a:bodyPr anchor="b"/>
          <a:lstStyle>
            <a:lvl1pPr>
              <a:defRPr sz="45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07216019-703F-4458-94F8-E0792288F399}" type="datetime1">
              <a:rPr lang="en-US" smtClean="0"/>
              <a:pPr/>
              <a:t>2/14/2022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a:xfrm>
            <a:off x="6457951" y="4767263"/>
            <a:ext cx="1499144" cy="273844"/>
          </a:xfrm>
        </p:spPr>
        <p:txBody>
          <a:bodyPr/>
          <a:lstStyle>
            <a:lvl1pPr>
              <a:defRPr>
                <a:solidFill>
                  <a:schemeClr val="bg1"/>
                </a:solidFill>
              </a:defRPr>
            </a:lvl1pPr>
          </a:lstStyle>
          <a:p>
            <a:fld id="{5FE039EA-16D6-432B-8645-3C7E5A1A2954}" type="slidenum">
              <a:rPr lang="en-US" smtClean="0"/>
              <a:pPr/>
              <a:t>‹#›</a:t>
            </a:fld>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57094" y="4143991"/>
            <a:ext cx="1043942" cy="88239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853975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4_Section Header">
    <p:spTree>
      <p:nvGrpSpPr>
        <p:cNvPr id="1" name=""/>
        <p:cNvGrpSpPr/>
        <p:nvPr/>
      </p:nvGrpSpPr>
      <p:grpSpPr>
        <a:xfrm>
          <a:off x="0" y="0"/>
          <a:ext cx="0" cy="0"/>
          <a:chOff x="0" y="0"/>
          <a:chExt cx="0" cy="0"/>
        </a:xfrm>
      </p:grpSpPr>
      <p:sp>
        <p:nvSpPr>
          <p:cNvPr id="8" name="Rectangle 7"/>
          <p:cNvSpPr/>
          <p:nvPr userDrawn="1"/>
        </p:nvSpPr>
        <p:spPr>
          <a:xfrm>
            <a:off x="0" y="0"/>
            <a:ext cx="9143999"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r="-6"/>
          <a:stretch/>
        </p:blipFill>
        <p:spPr>
          <a:xfrm>
            <a:off x="0" y="0"/>
            <a:ext cx="9143999" cy="5143500"/>
          </a:xfrm>
          <a:prstGeom prst="rect">
            <a:avLst/>
          </a:prstGeom>
        </p:spPr>
      </p:pic>
      <p:sp>
        <p:nvSpPr>
          <p:cNvPr id="2" name="Title 1"/>
          <p:cNvSpPr>
            <a:spLocks noGrp="1"/>
          </p:cNvSpPr>
          <p:nvPr>
            <p:ph type="title"/>
          </p:nvPr>
        </p:nvSpPr>
        <p:spPr>
          <a:xfrm>
            <a:off x="623888" y="1282304"/>
            <a:ext cx="7886700" cy="2139553"/>
          </a:xfrm>
        </p:spPr>
        <p:txBody>
          <a:bodyPr anchor="b"/>
          <a:lstStyle>
            <a:lvl1pPr>
              <a:defRPr sz="45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07216019-703F-4458-94F8-E0792288F399}" type="datetime1">
              <a:rPr lang="en-US" smtClean="0"/>
              <a:pPr/>
              <a:t>2/14/2022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a:xfrm>
            <a:off x="6457951" y="4767263"/>
            <a:ext cx="1499144" cy="273844"/>
          </a:xfrm>
        </p:spPr>
        <p:txBody>
          <a:bodyPr/>
          <a:lstStyle>
            <a:lvl1pPr>
              <a:defRPr>
                <a:solidFill>
                  <a:schemeClr val="bg1"/>
                </a:solidFill>
              </a:defRPr>
            </a:lvl1pPr>
          </a:lstStyle>
          <a:p>
            <a:fld id="{5FE039EA-16D6-432B-8645-3C7E5A1A2954}" type="slidenum">
              <a:rPr lang="en-US" smtClean="0"/>
              <a:pPr/>
              <a:t>‹#›</a:t>
            </a:fld>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57094" y="4143991"/>
            <a:ext cx="1043942" cy="88239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551506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3592287" cy="5143500"/>
          </a:xfrm>
          <a:prstGeom prst="rect">
            <a:avLst/>
          </a:prstGeom>
        </p:spPr>
      </p:pic>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a:stretch/>
        </p:blipFill>
        <p:spPr>
          <a:xfrm>
            <a:off x="1" y="0"/>
            <a:ext cx="3592286" cy="5143500"/>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718011"/>
            <a:ext cx="9144000" cy="425489"/>
          </a:xfrm>
          <a:prstGeom prst="rect">
            <a:avLst/>
          </a:prstGeom>
        </p:spPr>
      </p:pic>
      <p:sp>
        <p:nvSpPr>
          <p:cNvPr id="2" name="Title 1"/>
          <p:cNvSpPr>
            <a:spLocks noGrp="1"/>
          </p:cNvSpPr>
          <p:nvPr>
            <p:ph type="ctrTitle" hasCustomPrompt="1"/>
          </p:nvPr>
        </p:nvSpPr>
        <p:spPr>
          <a:xfrm>
            <a:off x="3833979" y="841772"/>
            <a:ext cx="4938545" cy="1790700"/>
          </a:xfrm>
        </p:spPr>
        <p:txBody>
          <a:bodyPr anchor="b">
            <a:normAutofit/>
          </a:bodyPr>
          <a:lstStyle>
            <a:lvl1pPr algn="l">
              <a:defRPr sz="3600" b="1" baseline="0">
                <a:solidFill>
                  <a:schemeClr val="bg2"/>
                </a:solidFill>
              </a:defRPr>
            </a:lvl1pPr>
          </a:lstStyle>
          <a:p>
            <a:r>
              <a:rPr lang="en-US" dirty="0"/>
              <a:t>Thank You</a:t>
            </a:r>
          </a:p>
        </p:txBody>
      </p:sp>
      <p:sp>
        <p:nvSpPr>
          <p:cNvPr id="3" name="Subtitle 2"/>
          <p:cNvSpPr>
            <a:spLocks noGrp="1"/>
          </p:cNvSpPr>
          <p:nvPr>
            <p:ph type="subTitle" idx="1"/>
          </p:nvPr>
        </p:nvSpPr>
        <p:spPr>
          <a:xfrm>
            <a:off x="3841236" y="2701528"/>
            <a:ext cx="4938545" cy="1241822"/>
          </a:xfrm>
        </p:spPr>
        <p:txBody>
          <a:bodyPr/>
          <a:lstStyle>
            <a:lvl1pPr marL="0" indent="0" algn="l">
              <a:buNone/>
              <a:defRPr sz="1800">
                <a:solidFill>
                  <a:schemeClr val="tx1">
                    <a:lumMod val="75000"/>
                    <a:lumOff val="2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9CF40296-ECF6-4973-8F61-04C79DC32383}" type="datetime1">
              <a:rPr lang="en-US" smtClean="0"/>
              <a:pPr/>
              <a:t>2/14/2022</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5FE039EA-16D6-432B-8645-3C7E5A1A2954}" type="slidenum">
              <a:rPr lang="en-US" smtClean="0"/>
              <a:pPr/>
              <a:t>‹#›</a:t>
            </a:fld>
            <a:endParaRPr lang="en-US"/>
          </a:p>
        </p:txBody>
      </p:sp>
      <p:pic>
        <p:nvPicPr>
          <p:cNvPr id="10" name="Picture 9"/>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84559" y="1376668"/>
            <a:ext cx="2423168" cy="2048196"/>
          </a:xfrm>
          <a:prstGeom prst="rect">
            <a:avLst/>
          </a:prstGeom>
        </p:spPr>
      </p:pic>
    </p:spTree>
    <p:extLst>
      <p:ext uri="{BB962C8B-B14F-4D97-AF65-F5344CB8AC3E}">
        <p14:creationId xmlns:p14="http://schemas.microsoft.com/office/powerpoint/2010/main" val="3688332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48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6" name="Rectangle 15"/>
          <p:cNvSpPr/>
          <p:nvPr userDrawn="1"/>
        </p:nvSpPr>
        <p:spPr>
          <a:xfrm>
            <a:off x="0" y="4731920"/>
            <a:ext cx="9143611" cy="4254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4731920"/>
            <a:ext cx="9143611" cy="425489"/>
          </a:xfrm>
          <a:prstGeom prst="rect">
            <a:avLst/>
          </a:prstGeom>
        </p:spPr>
      </p:pic>
      <p:sp>
        <p:nvSpPr>
          <p:cNvPr id="2" name="Title 1"/>
          <p:cNvSpPr>
            <a:spLocks noGrp="1"/>
          </p:cNvSpPr>
          <p:nvPr>
            <p:ph type="title"/>
          </p:nvPr>
        </p:nvSpPr>
        <p:spPr>
          <a:xfrm>
            <a:off x="293720" y="592313"/>
            <a:ext cx="8565696" cy="423087"/>
          </a:xfrm>
        </p:spPr>
        <p:txBody>
          <a:bodyPr anchor="t" anchorCtr="0">
            <a:normAutofit/>
          </a:bodyPr>
          <a:lstStyle>
            <a:lvl1pPr>
              <a:defRPr sz="2400" b="1">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293720" y="1023257"/>
            <a:ext cx="8565696" cy="3609466"/>
          </a:xfrm>
        </p:spPr>
        <p:txBody>
          <a:bodyPr>
            <a:normAutofit/>
          </a:bodyPr>
          <a:lstStyle>
            <a:lvl1pPr>
              <a:defRPr sz="1400">
                <a:solidFill>
                  <a:schemeClr val="tx1">
                    <a:lumMod val="75000"/>
                    <a:lumOff val="25000"/>
                  </a:schemeClr>
                </a:solidFill>
              </a:defRPr>
            </a:lvl1pPr>
            <a:lvl2pPr marL="398463" indent="-223838">
              <a:buFont typeface="Arial" panose="020B0604020202020204" pitchFamily="34" charset="0"/>
              <a:buChar char="–"/>
              <a:defRPr sz="1100">
                <a:solidFill>
                  <a:schemeClr val="tx1">
                    <a:lumMod val="75000"/>
                    <a:lumOff val="25000"/>
                  </a:schemeClr>
                </a:solidFill>
              </a:defRPr>
            </a:lvl2pPr>
            <a:lvl3pPr marL="573088" indent="-174625">
              <a:defRPr sz="1050">
                <a:solidFill>
                  <a:schemeClr val="tx1">
                    <a:lumMod val="75000"/>
                    <a:lumOff val="25000"/>
                  </a:schemeClr>
                </a:solidFill>
              </a:defRPr>
            </a:lvl3pPr>
            <a:lvl4pPr marL="739775" indent="-166688">
              <a:buFont typeface="Arial" panose="020B0604020202020204" pitchFamily="34" charset="0"/>
              <a:buChar char="–"/>
              <a:defRPr sz="1000">
                <a:solidFill>
                  <a:schemeClr val="tx1">
                    <a:lumMod val="75000"/>
                    <a:lumOff val="25000"/>
                  </a:schemeClr>
                </a:solidFill>
              </a:defRPr>
            </a:lvl4pPr>
            <a:lvl5pPr marL="855663" indent="-115888">
              <a:defRPr sz="10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6457951" y="4767263"/>
            <a:ext cx="1521840" cy="273844"/>
          </a:xfrm>
        </p:spPr>
        <p:txBody>
          <a:bodyPr/>
          <a:lstStyle>
            <a:lvl1pPr>
              <a:defRPr>
                <a:solidFill>
                  <a:schemeClr val="bg1"/>
                </a:solidFill>
              </a:defRPr>
            </a:lvl1pPr>
          </a:lstStyle>
          <a:p>
            <a:fld id="{5FE039EA-16D6-432B-8645-3C7E5A1A2954}" type="slidenum">
              <a:rPr lang="en-US" smtClean="0"/>
              <a:pPr/>
              <a:t>‹#›</a:t>
            </a:fld>
            <a:endParaRPr lang="en-US" dirty="0"/>
          </a:p>
        </p:txBody>
      </p:sp>
      <p:sp>
        <p:nvSpPr>
          <p:cNvPr id="12" name="Content Placeholder 2"/>
          <p:cNvSpPr>
            <a:spLocks noGrp="1"/>
          </p:cNvSpPr>
          <p:nvPr>
            <p:ph idx="13" hasCustomPrompt="1"/>
          </p:nvPr>
        </p:nvSpPr>
        <p:spPr>
          <a:xfrm>
            <a:off x="293720" y="166823"/>
            <a:ext cx="8565696" cy="414474"/>
          </a:xfrm>
        </p:spPr>
        <p:txBody>
          <a:bodyPr>
            <a:normAutofit/>
          </a:bodyPr>
          <a:lstStyle>
            <a:lvl1pPr marL="0" indent="0">
              <a:buNone/>
              <a:defRPr sz="1600" i="1" baseline="0">
                <a:solidFill>
                  <a:schemeClr val="bg2"/>
                </a:solidFill>
              </a:defRPr>
            </a:lvl1pPr>
            <a:lvl2pPr marL="398463" indent="-223838">
              <a:buFont typeface="Arial" panose="020B0604020202020204" pitchFamily="34" charset="0"/>
              <a:buChar char="–"/>
              <a:defRPr sz="1100">
                <a:solidFill>
                  <a:schemeClr val="tx1">
                    <a:lumMod val="75000"/>
                    <a:lumOff val="25000"/>
                  </a:schemeClr>
                </a:solidFill>
              </a:defRPr>
            </a:lvl2pPr>
            <a:lvl3pPr marL="573088" indent="-174625">
              <a:defRPr sz="1050">
                <a:solidFill>
                  <a:schemeClr val="tx1">
                    <a:lumMod val="75000"/>
                    <a:lumOff val="25000"/>
                  </a:schemeClr>
                </a:solidFill>
              </a:defRPr>
            </a:lvl3pPr>
            <a:lvl4pPr marL="739775" indent="-166688">
              <a:buFont typeface="Arial" panose="020B0604020202020204" pitchFamily="34" charset="0"/>
              <a:buChar char="–"/>
              <a:defRPr sz="1000">
                <a:solidFill>
                  <a:schemeClr val="tx1">
                    <a:lumMod val="75000"/>
                    <a:lumOff val="25000"/>
                  </a:schemeClr>
                </a:solidFill>
              </a:defRPr>
            </a:lvl4pPr>
            <a:lvl5pPr marL="855663" indent="-115888">
              <a:defRPr sz="1000">
                <a:solidFill>
                  <a:schemeClr val="tx1">
                    <a:lumMod val="75000"/>
                    <a:lumOff val="25000"/>
                  </a:schemeClr>
                </a:solidFill>
              </a:defRPr>
            </a:lvl5pPr>
          </a:lstStyle>
          <a:p>
            <a:pPr lvl="0"/>
            <a:r>
              <a:rPr lang="en-US" dirty="0"/>
              <a:t>Project Title</a:t>
            </a:r>
          </a:p>
        </p:txBody>
      </p:sp>
    </p:spTree>
    <p:extLst>
      <p:ext uri="{BB962C8B-B14F-4D97-AF65-F5344CB8AC3E}">
        <p14:creationId xmlns:p14="http://schemas.microsoft.com/office/powerpoint/2010/main" val="3682277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880" userDrawn="1">
          <p15:clr>
            <a:srgbClr val="FBAE40"/>
          </p15:clr>
        </p15:guide>
        <p15:guide id="2" orient="horz" pos="1620" userDrawn="1">
          <p15:clr>
            <a:srgbClr val="FBAE40"/>
          </p15:clr>
        </p15:guide>
        <p15:guide id="3" orient="horz" pos="686" userDrawn="1">
          <p15:clr>
            <a:srgbClr val="FBAE40"/>
          </p15:clr>
        </p15:guide>
        <p15:guide id="4" orient="horz" pos="389" userDrawn="1">
          <p15:clr>
            <a:srgbClr val="FBAE40"/>
          </p15:clr>
        </p15:guide>
        <p15:guide id="5" pos="25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16" name="Rectangle 15"/>
          <p:cNvSpPr/>
          <p:nvPr userDrawn="1"/>
        </p:nvSpPr>
        <p:spPr>
          <a:xfrm>
            <a:off x="0" y="4731920"/>
            <a:ext cx="9143611" cy="4254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4731920"/>
            <a:ext cx="9143611" cy="425489"/>
          </a:xfrm>
          <a:prstGeom prst="rect">
            <a:avLst/>
          </a:prstGeom>
        </p:spPr>
      </p:pic>
      <p:sp>
        <p:nvSpPr>
          <p:cNvPr id="2" name="Title 1"/>
          <p:cNvSpPr>
            <a:spLocks noGrp="1"/>
          </p:cNvSpPr>
          <p:nvPr>
            <p:ph type="title"/>
          </p:nvPr>
        </p:nvSpPr>
        <p:spPr>
          <a:xfrm>
            <a:off x="295275" y="266588"/>
            <a:ext cx="8565696" cy="742156"/>
          </a:xfrm>
        </p:spPr>
        <p:txBody>
          <a:bodyPr anchor="t" anchorCtr="0">
            <a:normAutofit/>
          </a:bodyPr>
          <a:lstStyle>
            <a:lvl1pPr>
              <a:defRPr sz="2800" b="1">
                <a:solidFill>
                  <a:schemeClr val="accent3"/>
                </a:solidFill>
              </a:defRPr>
            </a:lvl1pPr>
          </a:lstStyle>
          <a:p>
            <a:r>
              <a:rPr lang="en-US" dirty="0"/>
              <a:t>Click to edit Master title style</a:t>
            </a:r>
          </a:p>
        </p:txBody>
      </p:sp>
      <p:sp>
        <p:nvSpPr>
          <p:cNvPr id="3" name="Content Placeholder 2"/>
          <p:cNvSpPr>
            <a:spLocks noGrp="1"/>
          </p:cNvSpPr>
          <p:nvPr>
            <p:ph idx="1"/>
          </p:nvPr>
        </p:nvSpPr>
        <p:spPr>
          <a:xfrm>
            <a:off x="295275" y="1023257"/>
            <a:ext cx="8565696" cy="3609466"/>
          </a:xfrm>
        </p:spPr>
        <p:txBody>
          <a:bodyPr/>
          <a:lstStyle>
            <a:lvl1pPr>
              <a:defRPr>
                <a:solidFill>
                  <a:schemeClr val="tx1">
                    <a:lumMod val="75000"/>
                    <a:lumOff val="25000"/>
                  </a:schemeClr>
                </a:solidFill>
              </a:defRPr>
            </a:lvl1pPr>
            <a:lvl2pPr marL="398463" indent="-223838">
              <a:buFont typeface="Arial" panose="020B0604020202020204" pitchFamily="34" charset="0"/>
              <a:buChar char="–"/>
              <a:defRPr>
                <a:solidFill>
                  <a:schemeClr val="tx1">
                    <a:lumMod val="75000"/>
                    <a:lumOff val="25000"/>
                  </a:schemeClr>
                </a:solidFill>
              </a:defRPr>
            </a:lvl2pPr>
            <a:lvl3pPr marL="573088" indent="-174625">
              <a:defRPr>
                <a:solidFill>
                  <a:schemeClr val="tx1">
                    <a:lumMod val="75000"/>
                    <a:lumOff val="25000"/>
                  </a:schemeClr>
                </a:solidFill>
              </a:defRPr>
            </a:lvl3pPr>
            <a:lvl4pPr marL="739775" indent="-166688">
              <a:buFont typeface="Arial" panose="020B0604020202020204" pitchFamily="34" charset="0"/>
              <a:buChar char="–"/>
              <a:defRPr>
                <a:solidFill>
                  <a:schemeClr val="tx1">
                    <a:lumMod val="75000"/>
                    <a:lumOff val="25000"/>
                  </a:schemeClr>
                </a:solidFill>
              </a:defRPr>
            </a:lvl4pPr>
            <a:lvl5pPr marL="855663" indent="-115888">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95275" y="4767263"/>
            <a:ext cx="2057400" cy="273844"/>
          </a:xfrm>
        </p:spPr>
        <p:txBody>
          <a:bodyPr/>
          <a:lstStyle>
            <a:lvl1pPr>
              <a:defRPr>
                <a:solidFill>
                  <a:schemeClr val="bg1"/>
                </a:solidFill>
              </a:defRPr>
            </a:lvl1pPr>
          </a:lstStyle>
          <a:p>
            <a:fld id="{9E8F2240-F7F8-433F-851F-A47B31BBFA83}" type="datetime1">
              <a:rPr lang="en-US" smtClean="0"/>
              <a:t>2/14/2022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a:xfrm>
            <a:off x="6457951" y="4767263"/>
            <a:ext cx="1521840" cy="273844"/>
          </a:xfrm>
        </p:spPr>
        <p:txBody>
          <a:bodyPr/>
          <a:lstStyle>
            <a:lvl1pPr>
              <a:defRPr>
                <a:solidFill>
                  <a:schemeClr val="bg1"/>
                </a:solidFill>
              </a:defRPr>
            </a:lvl1pPr>
          </a:lstStyle>
          <a:p>
            <a:fld id="{5FE039EA-16D6-432B-8645-3C7E5A1A2954}" type="slidenum">
              <a:rPr lang="en-US" smtClean="0"/>
              <a:pPr/>
              <a:t>‹#›</a:t>
            </a:fld>
            <a:endParaRPr lang="en-US" dirty="0"/>
          </a:p>
        </p:txBody>
      </p:sp>
      <p:pic>
        <p:nvPicPr>
          <p:cNvPr id="17" name="Pictur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79790" y="4165559"/>
            <a:ext cx="998550" cy="83926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48340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880">
          <p15:clr>
            <a:srgbClr val="FBAE40"/>
          </p15:clr>
        </p15:guide>
        <p15:guide id="2" orient="horz" pos="1620">
          <p15:clr>
            <a:srgbClr val="FBAE40"/>
          </p15:clr>
        </p15:guide>
        <p15:guide id="3" orient="horz" pos="686">
          <p15:clr>
            <a:srgbClr val="FBAE40"/>
          </p15:clr>
        </p15:guide>
        <p15:guide id="4" orient="horz" pos="389">
          <p15:clr>
            <a:srgbClr val="FBAE40"/>
          </p15:clr>
        </p15:guide>
        <p15:guide id="5" pos="25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16" name="Rectangle 15"/>
          <p:cNvSpPr/>
          <p:nvPr userDrawn="1"/>
        </p:nvSpPr>
        <p:spPr>
          <a:xfrm>
            <a:off x="0" y="4731920"/>
            <a:ext cx="9143611" cy="4254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4731920"/>
            <a:ext cx="9143611" cy="425489"/>
          </a:xfrm>
          <a:prstGeom prst="rect">
            <a:avLst/>
          </a:prstGeom>
        </p:spPr>
      </p:pic>
      <p:sp>
        <p:nvSpPr>
          <p:cNvPr id="2" name="Title 1"/>
          <p:cNvSpPr>
            <a:spLocks noGrp="1"/>
          </p:cNvSpPr>
          <p:nvPr>
            <p:ph type="title"/>
          </p:nvPr>
        </p:nvSpPr>
        <p:spPr>
          <a:xfrm>
            <a:off x="295275" y="266588"/>
            <a:ext cx="8565696" cy="742156"/>
          </a:xfrm>
        </p:spPr>
        <p:txBody>
          <a:bodyPr anchor="t" anchorCtr="0">
            <a:normAutofit/>
          </a:bodyPr>
          <a:lstStyle>
            <a:lvl1pPr>
              <a:defRPr sz="2800" b="1">
                <a:solidFill>
                  <a:schemeClr val="accent4"/>
                </a:solidFill>
              </a:defRPr>
            </a:lvl1pPr>
          </a:lstStyle>
          <a:p>
            <a:r>
              <a:rPr lang="en-US" dirty="0"/>
              <a:t>Click to edit Master title style</a:t>
            </a:r>
          </a:p>
        </p:txBody>
      </p:sp>
      <p:sp>
        <p:nvSpPr>
          <p:cNvPr id="3" name="Content Placeholder 2"/>
          <p:cNvSpPr>
            <a:spLocks noGrp="1"/>
          </p:cNvSpPr>
          <p:nvPr>
            <p:ph idx="1"/>
          </p:nvPr>
        </p:nvSpPr>
        <p:spPr>
          <a:xfrm>
            <a:off x="295275" y="1023257"/>
            <a:ext cx="8565696" cy="3609466"/>
          </a:xfrm>
        </p:spPr>
        <p:txBody>
          <a:bodyPr/>
          <a:lstStyle>
            <a:lvl1pPr>
              <a:defRPr>
                <a:solidFill>
                  <a:schemeClr val="tx1">
                    <a:lumMod val="75000"/>
                    <a:lumOff val="25000"/>
                  </a:schemeClr>
                </a:solidFill>
              </a:defRPr>
            </a:lvl1pPr>
            <a:lvl2pPr marL="398463" indent="-223838">
              <a:buFont typeface="Arial" panose="020B0604020202020204" pitchFamily="34" charset="0"/>
              <a:buChar char="–"/>
              <a:defRPr>
                <a:solidFill>
                  <a:schemeClr val="tx1">
                    <a:lumMod val="75000"/>
                    <a:lumOff val="25000"/>
                  </a:schemeClr>
                </a:solidFill>
              </a:defRPr>
            </a:lvl2pPr>
            <a:lvl3pPr marL="573088" indent="-174625">
              <a:defRPr>
                <a:solidFill>
                  <a:schemeClr val="tx1">
                    <a:lumMod val="75000"/>
                    <a:lumOff val="25000"/>
                  </a:schemeClr>
                </a:solidFill>
              </a:defRPr>
            </a:lvl3pPr>
            <a:lvl4pPr marL="739775" indent="-166688">
              <a:buFont typeface="Arial" panose="020B0604020202020204" pitchFamily="34" charset="0"/>
              <a:buChar char="–"/>
              <a:defRPr>
                <a:solidFill>
                  <a:schemeClr val="tx1">
                    <a:lumMod val="75000"/>
                    <a:lumOff val="25000"/>
                  </a:schemeClr>
                </a:solidFill>
              </a:defRPr>
            </a:lvl4pPr>
            <a:lvl5pPr marL="855663" indent="-115888">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95275" y="4767263"/>
            <a:ext cx="2057400" cy="273844"/>
          </a:xfrm>
        </p:spPr>
        <p:txBody>
          <a:bodyPr/>
          <a:lstStyle>
            <a:lvl1pPr>
              <a:defRPr>
                <a:solidFill>
                  <a:schemeClr val="bg1"/>
                </a:solidFill>
              </a:defRPr>
            </a:lvl1pPr>
          </a:lstStyle>
          <a:p>
            <a:fld id="{9E8F2240-F7F8-433F-851F-A47B31BBFA83}" type="datetime1">
              <a:rPr lang="en-US" smtClean="0"/>
              <a:t>2/14/2022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a:xfrm>
            <a:off x="6457951" y="4767263"/>
            <a:ext cx="1521840" cy="273844"/>
          </a:xfrm>
        </p:spPr>
        <p:txBody>
          <a:bodyPr/>
          <a:lstStyle>
            <a:lvl1pPr>
              <a:defRPr>
                <a:solidFill>
                  <a:schemeClr val="bg1"/>
                </a:solidFill>
              </a:defRPr>
            </a:lvl1pPr>
          </a:lstStyle>
          <a:p>
            <a:fld id="{5FE039EA-16D6-432B-8645-3C7E5A1A2954}" type="slidenum">
              <a:rPr lang="en-US" smtClean="0"/>
              <a:pPr/>
              <a:t>‹#›</a:t>
            </a:fld>
            <a:endParaRPr lang="en-US" dirty="0"/>
          </a:p>
        </p:txBody>
      </p:sp>
      <p:pic>
        <p:nvPicPr>
          <p:cNvPr id="17" name="Pictur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79790" y="4165559"/>
            <a:ext cx="998550" cy="83926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081054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880">
          <p15:clr>
            <a:srgbClr val="FBAE40"/>
          </p15:clr>
        </p15:guide>
        <p15:guide id="2" orient="horz" pos="1620">
          <p15:clr>
            <a:srgbClr val="FBAE40"/>
          </p15:clr>
        </p15:guide>
        <p15:guide id="3" orient="horz" pos="686">
          <p15:clr>
            <a:srgbClr val="FBAE40"/>
          </p15:clr>
        </p15:guide>
        <p15:guide id="4" orient="horz" pos="389">
          <p15:clr>
            <a:srgbClr val="FBAE40"/>
          </p15:clr>
        </p15:guide>
        <p15:guide id="5" pos="25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16" name="Rectangle 15"/>
          <p:cNvSpPr/>
          <p:nvPr userDrawn="1"/>
        </p:nvSpPr>
        <p:spPr>
          <a:xfrm>
            <a:off x="0" y="4731920"/>
            <a:ext cx="9143611" cy="42548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4731920"/>
            <a:ext cx="9143611" cy="425489"/>
          </a:xfrm>
          <a:prstGeom prst="rect">
            <a:avLst/>
          </a:prstGeom>
        </p:spPr>
      </p:pic>
      <p:sp>
        <p:nvSpPr>
          <p:cNvPr id="2" name="Title 1"/>
          <p:cNvSpPr>
            <a:spLocks noGrp="1"/>
          </p:cNvSpPr>
          <p:nvPr>
            <p:ph type="title"/>
          </p:nvPr>
        </p:nvSpPr>
        <p:spPr>
          <a:xfrm>
            <a:off x="295275" y="266588"/>
            <a:ext cx="8565696" cy="742156"/>
          </a:xfrm>
        </p:spPr>
        <p:txBody>
          <a:bodyPr anchor="t" anchorCtr="0">
            <a:normAutofit/>
          </a:bodyPr>
          <a:lstStyle>
            <a:lvl1pPr>
              <a:defRPr sz="2800" b="1">
                <a:solidFill>
                  <a:schemeClr val="accent5"/>
                </a:solidFill>
              </a:defRPr>
            </a:lvl1pPr>
          </a:lstStyle>
          <a:p>
            <a:r>
              <a:rPr lang="en-US" dirty="0"/>
              <a:t>Click to edit Master title style</a:t>
            </a:r>
          </a:p>
        </p:txBody>
      </p:sp>
      <p:sp>
        <p:nvSpPr>
          <p:cNvPr id="3" name="Content Placeholder 2"/>
          <p:cNvSpPr>
            <a:spLocks noGrp="1"/>
          </p:cNvSpPr>
          <p:nvPr>
            <p:ph idx="1"/>
          </p:nvPr>
        </p:nvSpPr>
        <p:spPr>
          <a:xfrm>
            <a:off x="295275" y="1023257"/>
            <a:ext cx="8565696" cy="3609466"/>
          </a:xfrm>
        </p:spPr>
        <p:txBody>
          <a:bodyPr/>
          <a:lstStyle>
            <a:lvl1pPr>
              <a:defRPr>
                <a:solidFill>
                  <a:schemeClr val="tx1">
                    <a:lumMod val="75000"/>
                    <a:lumOff val="25000"/>
                  </a:schemeClr>
                </a:solidFill>
              </a:defRPr>
            </a:lvl1pPr>
            <a:lvl2pPr marL="398463" indent="-223838">
              <a:buFont typeface="Arial" panose="020B0604020202020204" pitchFamily="34" charset="0"/>
              <a:buChar char="–"/>
              <a:defRPr>
                <a:solidFill>
                  <a:schemeClr val="tx1">
                    <a:lumMod val="75000"/>
                    <a:lumOff val="25000"/>
                  </a:schemeClr>
                </a:solidFill>
              </a:defRPr>
            </a:lvl2pPr>
            <a:lvl3pPr marL="573088" indent="-174625">
              <a:defRPr>
                <a:solidFill>
                  <a:schemeClr val="tx1">
                    <a:lumMod val="75000"/>
                    <a:lumOff val="25000"/>
                  </a:schemeClr>
                </a:solidFill>
              </a:defRPr>
            </a:lvl3pPr>
            <a:lvl4pPr marL="739775" indent="-166688">
              <a:buFont typeface="Arial" panose="020B0604020202020204" pitchFamily="34" charset="0"/>
              <a:buChar char="–"/>
              <a:defRPr>
                <a:solidFill>
                  <a:schemeClr val="tx1">
                    <a:lumMod val="75000"/>
                    <a:lumOff val="25000"/>
                  </a:schemeClr>
                </a:solidFill>
              </a:defRPr>
            </a:lvl4pPr>
            <a:lvl5pPr marL="855663" indent="-115888">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95275" y="4767263"/>
            <a:ext cx="2057400" cy="273844"/>
          </a:xfrm>
        </p:spPr>
        <p:txBody>
          <a:bodyPr/>
          <a:lstStyle>
            <a:lvl1pPr>
              <a:defRPr>
                <a:solidFill>
                  <a:schemeClr val="bg1"/>
                </a:solidFill>
              </a:defRPr>
            </a:lvl1pPr>
          </a:lstStyle>
          <a:p>
            <a:fld id="{9E8F2240-F7F8-433F-851F-A47B31BBFA83}" type="datetime1">
              <a:rPr lang="en-US" smtClean="0"/>
              <a:t>2/14/2022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a:xfrm>
            <a:off x="6457951" y="4767263"/>
            <a:ext cx="1521840" cy="273844"/>
          </a:xfrm>
        </p:spPr>
        <p:txBody>
          <a:bodyPr/>
          <a:lstStyle>
            <a:lvl1pPr>
              <a:defRPr>
                <a:solidFill>
                  <a:schemeClr val="bg1"/>
                </a:solidFill>
              </a:defRPr>
            </a:lvl1pPr>
          </a:lstStyle>
          <a:p>
            <a:fld id="{5FE039EA-16D6-432B-8645-3C7E5A1A2954}" type="slidenum">
              <a:rPr lang="en-US" smtClean="0"/>
              <a:pPr/>
              <a:t>‹#›</a:t>
            </a:fld>
            <a:endParaRPr lang="en-US" dirty="0"/>
          </a:p>
        </p:txBody>
      </p:sp>
      <p:pic>
        <p:nvPicPr>
          <p:cNvPr id="17" name="Pictur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79790" y="4165559"/>
            <a:ext cx="998550" cy="83926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080074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880">
          <p15:clr>
            <a:srgbClr val="FBAE40"/>
          </p15:clr>
        </p15:guide>
        <p15:guide id="2" orient="horz" pos="1620">
          <p15:clr>
            <a:srgbClr val="FBAE40"/>
          </p15:clr>
        </p15:guide>
        <p15:guide id="3" orient="horz" pos="686">
          <p15:clr>
            <a:srgbClr val="FBAE40"/>
          </p15:clr>
        </p15:guide>
        <p15:guide id="4" orient="horz" pos="389">
          <p15:clr>
            <a:srgbClr val="FBAE40"/>
          </p15:clr>
        </p15:guide>
        <p15:guide id="5" pos="25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16" name="Rectangle 15"/>
          <p:cNvSpPr/>
          <p:nvPr userDrawn="1"/>
        </p:nvSpPr>
        <p:spPr>
          <a:xfrm>
            <a:off x="0" y="4731920"/>
            <a:ext cx="9143611" cy="42548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4731920"/>
            <a:ext cx="9143611" cy="425489"/>
          </a:xfrm>
          <a:prstGeom prst="rect">
            <a:avLst/>
          </a:prstGeom>
        </p:spPr>
      </p:pic>
      <p:sp>
        <p:nvSpPr>
          <p:cNvPr id="2" name="Title 1"/>
          <p:cNvSpPr>
            <a:spLocks noGrp="1"/>
          </p:cNvSpPr>
          <p:nvPr>
            <p:ph type="title"/>
          </p:nvPr>
        </p:nvSpPr>
        <p:spPr>
          <a:xfrm>
            <a:off x="295275" y="266588"/>
            <a:ext cx="8565696" cy="742156"/>
          </a:xfrm>
        </p:spPr>
        <p:txBody>
          <a:bodyPr anchor="t" anchorCtr="0">
            <a:normAutofit/>
          </a:bodyPr>
          <a:lstStyle>
            <a:lvl1pPr>
              <a:defRPr sz="2800" b="1">
                <a:solidFill>
                  <a:schemeClr val="accent6"/>
                </a:solidFill>
              </a:defRPr>
            </a:lvl1pPr>
          </a:lstStyle>
          <a:p>
            <a:r>
              <a:rPr lang="en-US" dirty="0"/>
              <a:t>Click to edit Master title style</a:t>
            </a:r>
          </a:p>
        </p:txBody>
      </p:sp>
      <p:sp>
        <p:nvSpPr>
          <p:cNvPr id="3" name="Content Placeholder 2"/>
          <p:cNvSpPr>
            <a:spLocks noGrp="1"/>
          </p:cNvSpPr>
          <p:nvPr>
            <p:ph idx="1"/>
          </p:nvPr>
        </p:nvSpPr>
        <p:spPr>
          <a:xfrm>
            <a:off x="295275" y="1023257"/>
            <a:ext cx="8565696" cy="3609466"/>
          </a:xfrm>
        </p:spPr>
        <p:txBody>
          <a:bodyPr/>
          <a:lstStyle>
            <a:lvl1pPr>
              <a:defRPr>
                <a:solidFill>
                  <a:schemeClr val="tx1">
                    <a:lumMod val="75000"/>
                    <a:lumOff val="25000"/>
                  </a:schemeClr>
                </a:solidFill>
              </a:defRPr>
            </a:lvl1pPr>
            <a:lvl2pPr marL="398463" indent="-223838">
              <a:buFont typeface="Arial" panose="020B0604020202020204" pitchFamily="34" charset="0"/>
              <a:buChar char="–"/>
              <a:defRPr>
                <a:solidFill>
                  <a:schemeClr val="tx1">
                    <a:lumMod val="75000"/>
                    <a:lumOff val="25000"/>
                  </a:schemeClr>
                </a:solidFill>
              </a:defRPr>
            </a:lvl2pPr>
            <a:lvl3pPr marL="573088" indent="-174625">
              <a:defRPr>
                <a:solidFill>
                  <a:schemeClr val="tx1">
                    <a:lumMod val="75000"/>
                    <a:lumOff val="25000"/>
                  </a:schemeClr>
                </a:solidFill>
              </a:defRPr>
            </a:lvl3pPr>
            <a:lvl4pPr marL="739775" indent="-166688">
              <a:buFont typeface="Arial" panose="020B0604020202020204" pitchFamily="34" charset="0"/>
              <a:buChar char="–"/>
              <a:defRPr>
                <a:solidFill>
                  <a:schemeClr val="tx1">
                    <a:lumMod val="75000"/>
                    <a:lumOff val="25000"/>
                  </a:schemeClr>
                </a:solidFill>
              </a:defRPr>
            </a:lvl4pPr>
            <a:lvl5pPr marL="855663" indent="-115888">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95275" y="4767263"/>
            <a:ext cx="2057400" cy="273844"/>
          </a:xfrm>
        </p:spPr>
        <p:txBody>
          <a:bodyPr/>
          <a:lstStyle>
            <a:lvl1pPr>
              <a:defRPr>
                <a:solidFill>
                  <a:schemeClr val="bg1"/>
                </a:solidFill>
              </a:defRPr>
            </a:lvl1pPr>
          </a:lstStyle>
          <a:p>
            <a:fld id="{9E8F2240-F7F8-433F-851F-A47B31BBFA83}" type="datetime1">
              <a:rPr lang="en-US" smtClean="0"/>
              <a:t>2/14/2022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a:xfrm>
            <a:off x="6457951" y="4767263"/>
            <a:ext cx="1521840" cy="273844"/>
          </a:xfrm>
        </p:spPr>
        <p:txBody>
          <a:bodyPr/>
          <a:lstStyle>
            <a:lvl1pPr>
              <a:defRPr>
                <a:solidFill>
                  <a:schemeClr val="bg1"/>
                </a:solidFill>
              </a:defRPr>
            </a:lvl1pPr>
          </a:lstStyle>
          <a:p>
            <a:fld id="{5FE039EA-16D6-432B-8645-3C7E5A1A2954}" type="slidenum">
              <a:rPr lang="en-US" smtClean="0"/>
              <a:pPr/>
              <a:t>‹#›</a:t>
            </a:fld>
            <a:endParaRPr lang="en-US" dirty="0"/>
          </a:p>
        </p:txBody>
      </p:sp>
      <p:pic>
        <p:nvPicPr>
          <p:cNvPr id="17" name="Pictur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79790" y="4165559"/>
            <a:ext cx="998550" cy="83926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205343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880">
          <p15:clr>
            <a:srgbClr val="FBAE40"/>
          </p15:clr>
        </p15:guide>
        <p15:guide id="2" orient="horz" pos="1620">
          <p15:clr>
            <a:srgbClr val="FBAE40"/>
          </p15:clr>
        </p15:guide>
        <p15:guide id="3" orient="horz" pos="686">
          <p15:clr>
            <a:srgbClr val="FBAE40"/>
          </p15:clr>
        </p15:guide>
        <p15:guide id="4" orient="horz" pos="389">
          <p15:clr>
            <a:srgbClr val="FBAE40"/>
          </p15:clr>
        </p15:guide>
        <p15:guide id="5" pos="25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userDrawn="1"/>
        </p:nvSpPr>
        <p:spPr>
          <a:xfrm>
            <a:off x="0" y="0"/>
            <a:ext cx="91439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r="-6"/>
          <a:stretch/>
        </p:blipFill>
        <p:spPr>
          <a:xfrm>
            <a:off x="0" y="0"/>
            <a:ext cx="9143999" cy="5143500"/>
          </a:xfrm>
          <a:prstGeom prst="rect">
            <a:avLst/>
          </a:prstGeom>
        </p:spPr>
      </p:pic>
      <p:sp>
        <p:nvSpPr>
          <p:cNvPr id="2" name="Title 1"/>
          <p:cNvSpPr>
            <a:spLocks noGrp="1"/>
          </p:cNvSpPr>
          <p:nvPr>
            <p:ph type="title"/>
          </p:nvPr>
        </p:nvSpPr>
        <p:spPr>
          <a:xfrm>
            <a:off x="623888" y="1282304"/>
            <a:ext cx="7886700" cy="2139553"/>
          </a:xfrm>
        </p:spPr>
        <p:txBody>
          <a:bodyPr anchor="b"/>
          <a:lstStyle>
            <a:lvl1pPr>
              <a:defRPr sz="45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07216019-703F-4458-94F8-E0792288F399}" type="datetime1">
              <a:rPr lang="en-US" smtClean="0"/>
              <a:pPr/>
              <a:t>2/14/2022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a:xfrm>
            <a:off x="6457951" y="4767263"/>
            <a:ext cx="1499144" cy="273844"/>
          </a:xfrm>
        </p:spPr>
        <p:txBody>
          <a:bodyPr/>
          <a:lstStyle>
            <a:lvl1pPr>
              <a:defRPr>
                <a:solidFill>
                  <a:schemeClr val="bg1"/>
                </a:solidFill>
              </a:defRPr>
            </a:lvl1pPr>
          </a:lstStyle>
          <a:p>
            <a:fld id="{5FE039EA-16D6-432B-8645-3C7E5A1A2954}" type="slidenum">
              <a:rPr lang="en-US" smtClean="0"/>
              <a:pPr/>
              <a:t>‹#›</a:t>
            </a:fld>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57094" y="4143991"/>
            <a:ext cx="1043942" cy="88239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858454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8" name="Rectangle 7"/>
          <p:cNvSpPr/>
          <p:nvPr userDrawn="1"/>
        </p:nvSpPr>
        <p:spPr>
          <a:xfrm>
            <a:off x="0" y="0"/>
            <a:ext cx="9143999" cy="51435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r="-6"/>
          <a:stretch/>
        </p:blipFill>
        <p:spPr>
          <a:xfrm>
            <a:off x="0" y="0"/>
            <a:ext cx="9143999" cy="5143500"/>
          </a:xfrm>
          <a:prstGeom prst="rect">
            <a:avLst/>
          </a:prstGeom>
        </p:spPr>
      </p:pic>
      <p:sp>
        <p:nvSpPr>
          <p:cNvPr id="2" name="Title 1"/>
          <p:cNvSpPr>
            <a:spLocks noGrp="1"/>
          </p:cNvSpPr>
          <p:nvPr>
            <p:ph type="title"/>
          </p:nvPr>
        </p:nvSpPr>
        <p:spPr>
          <a:xfrm>
            <a:off x="623888" y="1282304"/>
            <a:ext cx="7886700" cy="2139553"/>
          </a:xfrm>
        </p:spPr>
        <p:txBody>
          <a:bodyPr anchor="b"/>
          <a:lstStyle>
            <a:lvl1pPr>
              <a:defRPr sz="45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07216019-703F-4458-94F8-E0792288F399}" type="datetime1">
              <a:rPr lang="en-US" smtClean="0"/>
              <a:pPr/>
              <a:t>2/14/2022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a:xfrm>
            <a:off x="6457951" y="4767263"/>
            <a:ext cx="1499144" cy="273844"/>
          </a:xfrm>
        </p:spPr>
        <p:txBody>
          <a:bodyPr/>
          <a:lstStyle>
            <a:lvl1pPr>
              <a:defRPr>
                <a:solidFill>
                  <a:schemeClr val="bg1"/>
                </a:solidFill>
              </a:defRPr>
            </a:lvl1pPr>
          </a:lstStyle>
          <a:p>
            <a:fld id="{5FE039EA-16D6-432B-8645-3C7E5A1A2954}" type="slidenum">
              <a:rPr lang="en-US" smtClean="0"/>
              <a:pPr/>
              <a:t>‹#›</a:t>
            </a:fld>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57094" y="4143991"/>
            <a:ext cx="1043942" cy="88239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704955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2_Section Header">
    <p:spTree>
      <p:nvGrpSpPr>
        <p:cNvPr id="1" name=""/>
        <p:cNvGrpSpPr/>
        <p:nvPr/>
      </p:nvGrpSpPr>
      <p:grpSpPr>
        <a:xfrm>
          <a:off x="0" y="0"/>
          <a:ext cx="0" cy="0"/>
          <a:chOff x="0" y="0"/>
          <a:chExt cx="0" cy="0"/>
        </a:xfrm>
      </p:grpSpPr>
      <p:sp>
        <p:nvSpPr>
          <p:cNvPr id="8" name="Rectangle 7"/>
          <p:cNvSpPr/>
          <p:nvPr userDrawn="1"/>
        </p:nvSpPr>
        <p:spPr>
          <a:xfrm>
            <a:off x="0" y="0"/>
            <a:ext cx="9143999" cy="514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r="-6"/>
          <a:stretch/>
        </p:blipFill>
        <p:spPr>
          <a:xfrm>
            <a:off x="0" y="0"/>
            <a:ext cx="9143999" cy="5143500"/>
          </a:xfrm>
          <a:prstGeom prst="rect">
            <a:avLst/>
          </a:prstGeom>
        </p:spPr>
      </p:pic>
      <p:sp>
        <p:nvSpPr>
          <p:cNvPr id="2" name="Title 1"/>
          <p:cNvSpPr>
            <a:spLocks noGrp="1"/>
          </p:cNvSpPr>
          <p:nvPr>
            <p:ph type="title"/>
          </p:nvPr>
        </p:nvSpPr>
        <p:spPr>
          <a:xfrm>
            <a:off x="623888" y="1282304"/>
            <a:ext cx="7886700" cy="2139553"/>
          </a:xfrm>
        </p:spPr>
        <p:txBody>
          <a:bodyPr anchor="b"/>
          <a:lstStyle>
            <a:lvl1pPr>
              <a:defRPr sz="45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07216019-703F-4458-94F8-E0792288F399}" type="datetime1">
              <a:rPr lang="en-US" smtClean="0"/>
              <a:pPr/>
              <a:t>2/14/2022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a:t>FlintScienceFair.org</a:t>
            </a:r>
          </a:p>
        </p:txBody>
      </p:sp>
      <p:sp>
        <p:nvSpPr>
          <p:cNvPr id="6" name="Slide Number Placeholder 5"/>
          <p:cNvSpPr>
            <a:spLocks noGrp="1"/>
          </p:cNvSpPr>
          <p:nvPr>
            <p:ph type="sldNum" sz="quarter" idx="12"/>
          </p:nvPr>
        </p:nvSpPr>
        <p:spPr>
          <a:xfrm>
            <a:off x="6457951" y="4767263"/>
            <a:ext cx="1499144" cy="273844"/>
          </a:xfrm>
        </p:spPr>
        <p:txBody>
          <a:bodyPr/>
          <a:lstStyle>
            <a:lvl1pPr>
              <a:defRPr>
                <a:solidFill>
                  <a:schemeClr val="bg1"/>
                </a:solidFill>
              </a:defRPr>
            </a:lvl1pPr>
          </a:lstStyle>
          <a:p>
            <a:fld id="{5FE039EA-16D6-432B-8645-3C7E5A1A2954}" type="slidenum">
              <a:rPr lang="en-US" smtClean="0"/>
              <a:pPr/>
              <a:t>‹#›</a:t>
            </a:fld>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57094" y="4143991"/>
            <a:ext cx="1043942" cy="88239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205774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latin typeface="Arial" panose="020B0604020202020204" pitchFamily="34" charset="0"/>
                <a:cs typeface="Arial" panose="020B0604020202020204" pitchFamily="34" charset="0"/>
              </a:defRPr>
            </a:lvl1pPr>
          </a:lstStyle>
          <a:p>
            <a:fld id="{1B185E30-4D4D-4F3A-B5F3-52823C5C7265}" type="datetime1">
              <a:rPr lang="en-US" smtClean="0"/>
              <a:t>2/14/2022</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latin typeface="Arial" panose="020B0604020202020204" pitchFamily="34" charset="0"/>
                <a:cs typeface="Arial" panose="020B0604020202020204" pitchFamily="34" charset="0"/>
              </a:defRPr>
            </a:lvl1pPr>
          </a:lstStyle>
          <a:p>
            <a:r>
              <a:rPr lang="en-US"/>
              <a:t>FlintScienceFair.org</a:t>
            </a: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latin typeface="Arial" panose="020B0604020202020204" pitchFamily="34" charset="0"/>
                <a:cs typeface="Arial" panose="020B0604020202020204" pitchFamily="34" charset="0"/>
              </a:defRPr>
            </a:lvl1pPr>
          </a:lstStyle>
          <a:p>
            <a:fld id="{5FE039EA-16D6-432B-8645-3C7E5A1A2954}" type="slidenum">
              <a:rPr lang="en-US" smtClean="0"/>
              <a:pPr/>
              <a:t>‹#›</a:t>
            </a:fld>
            <a:endParaRPr lang="en-US"/>
          </a:p>
        </p:txBody>
      </p:sp>
    </p:spTree>
    <p:extLst>
      <p:ext uri="{BB962C8B-B14F-4D97-AF65-F5344CB8AC3E}">
        <p14:creationId xmlns:p14="http://schemas.microsoft.com/office/powerpoint/2010/main" val="73039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8" r:id="rId3"/>
    <p:sldLayoutId id="2147483669" r:id="rId4"/>
    <p:sldLayoutId id="2147483670" r:id="rId5"/>
    <p:sldLayoutId id="2147483671" r:id="rId6"/>
    <p:sldLayoutId id="2147483663" r:id="rId7"/>
    <p:sldLayoutId id="2147483664" r:id="rId8"/>
    <p:sldLayoutId id="2147483665" r:id="rId9"/>
    <p:sldLayoutId id="2147483666" r:id="rId10"/>
    <p:sldLayoutId id="2147483667" r:id="rId11"/>
    <p:sldLayoutId id="2147483672"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chor="t"/>
          <a:lstStyle/>
          <a:p>
            <a:r>
              <a:rPr lang="en-US" dirty="0"/>
              <a:t>Project Title</a:t>
            </a:r>
          </a:p>
        </p:txBody>
      </p:sp>
      <p:sp>
        <p:nvSpPr>
          <p:cNvPr id="6" name="Subtitle 5"/>
          <p:cNvSpPr>
            <a:spLocks noGrp="1"/>
          </p:cNvSpPr>
          <p:nvPr>
            <p:ph type="subTitle" idx="1"/>
          </p:nvPr>
        </p:nvSpPr>
        <p:spPr>
          <a:xfrm>
            <a:off x="4886325" y="2516554"/>
            <a:ext cx="3893456" cy="1852246"/>
          </a:xfrm>
        </p:spPr>
        <p:txBody>
          <a:bodyPr>
            <a:normAutofit/>
          </a:bodyPr>
          <a:lstStyle/>
          <a:p>
            <a:r>
              <a:rPr lang="en-US" dirty="0"/>
              <a:t>Temporary </a:t>
            </a:r>
            <a:r>
              <a:rPr lang="en-US"/>
              <a:t>Student ID</a:t>
            </a:r>
            <a:endParaRPr lang="en-US" sz="1200" dirty="0"/>
          </a:p>
          <a:p>
            <a:r>
              <a:rPr lang="en-US" dirty="0"/>
              <a:t>Category</a:t>
            </a:r>
          </a:p>
          <a:p>
            <a:r>
              <a:rPr lang="en-US" dirty="0"/>
              <a:t>Division (Elementary, Junior, Senior)</a:t>
            </a:r>
          </a:p>
          <a:p>
            <a:r>
              <a:rPr lang="en-US" dirty="0"/>
              <a:t>Science Type Project</a:t>
            </a:r>
          </a:p>
        </p:txBody>
      </p:sp>
      <p:sp>
        <p:nvSpPr>
          <p:cNvPr id="4" name="Slide Number Placeholder 3"/>
          <p:cNvSpPr>
            <a:spLocks noGrp="1"/>
          </p:cNvSpPr>
          <p:nvPr>
            <p:ph type="sldNum" sz="quarter" idx="12"/>
          </p:nvPr>
        </p:nvSpPr>
        <p:spPr/>
        <p:txBody>
          <a:bodyPr/>
          <a:lstStyle/>
          <a:p>
            <a:fld id="{5FE039EA-16D6-432B-8645-3C7E5A1A2954}" type="slidenum">
              <a:rPr lang="en-US" smtClean="0"/>
              <a:pPr/>
              <a:t>1</a:t>
            </a:fld>
            <a:endParaRPr lang="en-US" dirty="0"/>
          </a:p>
        </p:txBody>
      </p:sp>
      <p:grpSp>
        <p:nvGrpSpPr>
          <p:cNvPr id="10" name="Group 9"/>
          <p:cNvGrpSpPr/>
          <p:nvPr/>
        </p:nvGrpSpPr>
        <p:grpSpPr>
          <a:xfrm>
            <a:off x="123987" y="1249271"/>
            <a:ext cx="3592286" cy="3268205"/>
            <a:chOff x="123987" y="1249271"/>
            <a:chExt cx="3592286" cy="3268205"/>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t="36460"/>
            <a:stretch/>
          </p:blipFill>
          <p:spPr>
            <a:xfrm>
              <a:off x="123987" y="1249271"/>
              <a:ext cx="3592286" cy="3268205"/>
            </a:xfrm>
            <a:prstGeom prst="rect">
              <a:avLst/>
            </a:prstGeom>
          </p:spPr>
        </p:pic>
        <p:sp>
          <p:nvSpPr>
            <p:cNvPr id="9" name="Subtitle 5"/>
            <p:cNvSpPr txBox="1">
              <a:spLocks/>
            </p:cNvSpPr>
            <p:nvPr/>
          </p:nvSpPr>
          <p:spPr>
            <a:xfrm>
              <a:off x="678136" y="2616421"/>
              <a:ext cx="2213556" cy="533904"/>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i="1" dirty="0"/>
                <a:t>Put an image here</a:t>
              </a:r>
            </a:p>
          </p:txBody>
        </p:sp>
      </p:grpSp>
    </p:spTree>
    <p:extLst>
      <p:ext uri="{BB962C8B-B14F-4D97-AF65-F5344CB8AC3E}">
        <p14:creationId xmlns:p14="http://schemas.microsoft.com/office/powerpoint/2010/main" val="3594776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a:xfrm>
            <a:off x="293720" y="1023257"/>
            <a:ext cx="6172200" cy="3609466"/>
          </a:xfrm>
        </p:spPr>
        <p:txBody>
          <a:bodyPr/>
          <a:lstStyle/>
          <a:p>
            <a:pPr lvl="0"/>
            <a:r>
              <a:rPr lang="en-US" dirty="0"/>
              <a:t>This section should not exceed one page. Limit your list to the most important references.</a:t>
            </a:r>
          </a:p>
          <a:p>
            <a:pPr lvl="0"/>
            <a:r>
              <a:rPr lang="en-US" dirty="0"/>
              <a:t>List the references/documentation used which were not of your own creation (i.e., books, journal articles). </a:t>
            </a:r>
          </a:p>
          <a:p>
            <a:pPr marL="0" indent="0">
              <a:buNone/>
            </a:pPr>
            <a:endParaRPr lang="en-US" dirty="0"/>
          </a:p>
        </p:txBody>
      </p:sp>
      <p:sp>
        <p:nvSpPr>
          <p:cNvPr id="4" name="Slide Number Placeholder 3"/>
          <p:cNvSpPr>
            <a:spLocks noGrp="1"/>
          </p:cNvSpPr>
          <p:nvPr>
            <p:ph type="sldNum" sz="quarter" idx="12"/>
          </p:nvPr>
        </p:nvSpPr>
        <p:spPr/>
        <p:txBody>
          <a:bodyPr/>
          <a:lstStyle/>
          <a:p>
            <a:fld id="{5FE039EA-16D6-432B-8645-3C7E5A1A2954}" type="slidenum">
              <a:rPr lang="en-US" smtClean="0"/>
              <a:pPr/>
              <a:t>10</a:t>
            </a:fld>
            <a:endParaRPr lang="en-US" dirty="0"/>
          </a:p>
        </p:txBody>
      </p:sp>
      <p:sp>
        <p:nvSpPr>
          <p:cNvPr id="5" name="Content Placeholder 4"/>
          <p:cNvSpPr>
            <a:spLocks noGrp="1"/>
          </p:cNvSpPr>
          <p:nvPr>
            <p:ph idx="13"/>
          </p:nvPr>
        </p:nvSpPr>
        <p:spPr/>
        <p:txBody>
          <a:bodyPr/>
          <a:lstStyle/>
          <a:p>
            <a:endParaRPr lang="en-US" dirty="0"/>
          </a:p>
        </p:txBody>
      </p:sp>
    </p:spTree>
    <p:extLst>
      <p:ext uri="{BB962C8B-B14F-4D97-AF65-F5344CB8AC3E}">
        <p14:creationId xmlns:p14="http://schemas.microsoft.com/office/powerpoint/2010/main" val="3147965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 Purpose</a:t>
            </a:r>
          </a:p>
        </p:txBody>
      </p:sp>
      <p:sp>
        <p:nvSpPr>
          <p:cNvPr id="3" name="Content Placeholder 2"/>
          <p:cNvSpPr>
            <a:spLocks noGrp="1"/>
          </p:cNvSpPr>
          <p:nvPr>
            <p:ph idx="1"/>
          </p:nvPr>
        </p:nvSpPr>
        <p:spPr>
          <a:xfrm>
            <a:off x="293719" y="1023257"/>
            <a:ext cx="6172200" cy="3609466"/>
          </a:xfrm>
        </p:spPr>
        <p:txBody>
          <a:bodyPr/>
          <a:lstStyle/>
          <a:p>
            <a:pPr lvl="0"/>
            <a:r>
              <a:rPr lang="en-US" dirty="0"/>
              <a:t>Explain what is known or has already been done in your research area. Include a brief review of relevant literature. If this is a continuation project, a brief summary of your prior research is appropriate here. Be sure to distinguish your previous work from this year’s project. </a:t>
            </a:r>
          </a:p>
          <a:p>
            <a:pPr lvl="0"/>
            <a:r>
              <a:rPr lang="en-US" dirty="0"/>
              <a:t>What were you trying to find out? Include a description of your purpose, your research question, and/or your hypothesis.  </a:t>
            </a:r>
          </a:p>
          <a:p>
            <a:pPr marL="0" indent="0" algn="just" defTabSz="4389329" eaLnBrk="0" hangingPunct="0">
              <a:lnSpc>
                <a:spcPct val="95000"/>
              </a:lnSpc>
              <a:buNone/>
            </a:pPr>
            <a:endParaRPr lang="en-US" dirty="0"/>
          </a:p>
          <a:p>
            <a:pPr marL="0" indent="0" algn="just" defTabSz="4389329" eaLnBrk="0" hangingPunct="0">
              <a:lnSpc>
                <a:spcPct val="95000"/>
              </a:lnSpc>
              <a:buNone/>
            </a:pPr>
            <a:r>
              <a:rPr lang="en-US" b="1" dirty="0">
                <a:solidFill>
                  <a:schemeClr val="bg2"/>
                </a:solidFill>
              </a:rPr>
              <a:t>Your research question.</a:t>
            </a:r>
          </a:p>
          <a:p>
            <a:pPr marL="0" indent="0" algn="just" defTabSz="4389329" eaLnBrk="0" hangingPunct="0">
              <a:lnSpc>
                <a:spcPct val="95000"/>
              </a:lnSpc>
              <a:buNone/>
            </a:pPr>
            <a:endParaRPr lang="en-US" b="1" dirty="0">
              <a:solidFill>
                <a:schemeClr val="bg2"/>
              </a:solidFill>
            </a:endParaRPr>
          </a:p>
        </p:txBody>
      </p:sp>
      <p:sp>
        <p:nvSpPr>
          <p:cNvPr id="4" name="Slide Number Placeholder 3"/>
          <p:cNvSpPr>
            <a:spLocks noGrp="1"/>
          </p:cNvSpPr>
          <p:nvPr>
            <p:ph type="sldNum" sz="quarter" idx="12"/>
          </p:nvPr>
        </p:nvSpPr>
        <p:spPr/>
        <p:txBody>
          <a:bodyPr/>
          <a:lstStyle/>
          <a:p>
            <a:fld id="{5FE039EA-16D6-432B-8645-3C7E5A1A2954}" type="slidenum">
              <a:rPr lang="en-US" smtClean="0"/>
              <a:pPr/>
              <a:t>2</a:t>
            </a:fld>
            <a:endParaRPr lang="en-US" dirty="0"/>
          </a:p>
        </p:txBody>
      </p:sp>
      <p:sp>
        <p:nvSpPr>
          <p:cNvPr id="5" name="Content Placeholder 4"/>
          <p:cNvSpPr>
            <a:spLocks noGrp="1"/>
          </p:cNvSpPr>
          <p:nvPr>
            <p:ph idx="13"/>
          </p:nvPr>
        </p:nvSpPr>
        <p:spPr/>
        <p:txBody>
          <a:bodyPr/>
          <a:lstStyle/>
          <a:p>
            <a:endParaRPr lang="en-US" dirty="0"/>
          </a:p>
        </p:txBody>
      </p:sp>
      <p:grpSp>
        <p:nvGrpSpPr>
          <p:cNvPr id="6" name="Group 5"/>
          <p:cNvGrpSpPr/>
          <p:nvPr/>
        </p:nvGrpSpPr>
        <p:grpSpPr>
          <a:xfrm>
            <a:off x="6696237" y="1257229"/>
            <a:ext cx="2314413" cy="2609921"/>
            <a:chOff x="123987" y="1249271"/>
            <a:chExt cx="3592286" cy="3268205"/>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36460"/>
            <a:stretch/>
          </p:blipFill>
          <p:spPr>
            <a:xfrm>
              <a:off x="123987" y="1249271"/>
              <a:ext cx="3592286" cy="3268205"/>
            </a:xfrm>
            <a:prstGeom prst="rect">
              <a:avLst/>
            </a:prstGeom>
          </p:spPr>
        </p:pic>
        <p:sp>
          <p:nvSpPr>
            <p:cNvPr id="8" name="Subtitle 5"/>
            <p:cNvSpPr txBox="1">
              <a:spLocks/>
            </p:cNvSpPr>
            <p:nvPr/>
          </p:nvSpPr>
          <p:spPr>
            <a:xfrm>
              <a:off x="678136" y="2616421"/>
              <a:ext cx="2803402" cy="533904"/>
            </a:xfrm>
            <a:prstGeom prst="rect">
              <a:avLst/>
            </a:prstGeom>
          </p:spPr>
          <p:txBody>
            <a:bodyPr vert="horz" lIns="91440" tIns="45720" rIns="91440" bIns="45720" rtlCol="0">
              <a:normAutofit fontScale="85000" lnSpcReduction="10000"/>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i="1" dirty="0"/>
                <a:t>Put an image here</a:t>
              </a:r>
            </a:p>
          </p:txBody>
        </p:sp>
      </p:grpSp>
      <p:sp>
        <p:nvSpPr>
          <p:cNvPr id="9" name="Subtitle 5"/>
          <p:cNvSpPr txBox="1">
            <a:spLocks/>
          </p:cNvSpPr>
          <p:nvPr/>
        </p:nvSpPr>
        <p:spPr>
          <a:xfrm>
            <a:off x="6696237" y="3912209"/>
            <a:ext cx="2314413" cy="720514"/>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400" i="1" dirty="0"/>
              <a:t>Caption</a:t>
            </a:r>
          </a:p>
        </p:txBody>
      </p:sp>
    </p:spTree>
    <p:extLst>
      <p:ext uri="{BB962C8B-B14F-4D97-AF65-F5344CB8AC3E}">
        <p14:creationId xmlns:p14="http://schemas.microsoft.com/office/powerpoint/2010/main" val="3526400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Hypothesis</a:t>
            </a:r>
          </a:p>
        </p:txBody>
      </p:sp>
      <p:sp>
        <p:nvSpPr>
          <p:cNvPr id="3" name="Content Placeholder 2"/>
          <p:cNvSpPr>
            <a:spLocks noGrp="1"/>
          </p:cNvSpPr>
          <p:nvPr>
            <p:ph idx="1"/>
          </p:nvPr>
        </p:nvSpPr>
        <p:spPr>
          <a:xfrm>
            <a:off x="293720" y="1023258"/>
            <a:ext cx="8565696" cy="1592220"/>
          </a:xfrm>
        </p:spPr>
        <p:txBody>
          <a:bodyPr/>
          <a:lstStyle/>
          <a:p>
            <a:endParaRPr lang="en-US" dirty="0"/>
          </a:p>
        </p:txBody>
      </p:sp>
      <p:sp>
        <p:nvSpPr>
          <p:cNvPr id="4" name="Slide Number Placeholder 3"/>
          <p:cNvSpPr>
            <a:spLocks noGrp="1"/>
          </p:cNvSpPr>
          <p:nvPr>
            <p:ph type="sldNum" sz="quarter" idx="12"/>
          </p:nvPr>
        </p:nvSpPr>
        <p:spPr/>
        <p:txBody>
          <a:bodyPr/>
          <a:lstStyle/>
          <a:p>
            <a:fld id="{5FE039EA-16D6-432B-8645-3C7E5A1A2954}" type="slidenum">
              <a:rPr lang="en-US" smtClean="0"/>
              <a:pPr/>
              <a:t>3</a:t>
            </a:fld>
            <a:endParaRPr lang="en-US" dirty="0"/>
          </a:p>
        </p:txBody>
      </p:sp>
      <p:sp>
        <p:nvSpPr>
          <p:cNvPr id="5" name="Content Placeholder 4"/>
          <p:cNvSpPr>
            <a:spLocks noGrp="1"/>
          </p:cNvSpPr>
          <p:nvPr>
            <p:ph idx="13"/>
          </p:nvPr>
        </p:nvSpPr>
        <p:spPr/>
        <p:txBody>
          <a:bodyPr/>
          <a:lstStyle/>
          <a:p>
            <a:endParaRPr lang="en-US" dirty="0"/>
          </a:p>
        </p:txBody>
      </p:sp>
      <p:sp>
        <p:nvSpPr>
          <p:cNvPr id="6" name="Title 1"/>
          <p:cNvSpPr txBox="1">
            <a:spLocks/>
          </p:cNvSpPr>
          <p:nvPr/>
        </p:nvSpPr>
        <p:spPr>
          <a:xfrm>
            <a:off x="293720" y="2645039"/>
            <a:ext cx="8565696" cy="334381"/>
          </a:xfrm>
          <a:prstGeom prst="rect">
            <a:avLst/>
          </a:prstGeom>
        </p:spPr>
        <p:txBody>
          <a:bodyPr vert="horz" lIns="91440" tIns="45720" rIns="91440" bIns="45720" rtlCol="0" anchor="t" anchorCtr="0">
            <a:normAutofit lnSpcReduction="10000"/>
          </a:bodyPr>
          <a:lstStyle>
            <a:lvl1pPr algn="l" defTabSz="685800" rtl="0" eaLnBrk="1" latinLnBrk="0" hangingPunct="1">
              <a:lnSpc>
                <a:spcPct val="90000"/>
              </a:lnSpc>
              <a:spcBef>
                <a:spcPct val="0"/>
              </a:spcBef>
              <a:buNone/>
              <a:defRPr sz="2400" b="1" kern="1200">
                <a:solidFill>
                  <a:schemeClr val="bg2"/>
                </a:solidFill>
                <a:latin typeface="Arial" panose="020B0604020202020204" pitchFamily="34" charset="0"/>
                <a:ea typeface="+mj-ea"/>
                <a:cs typeface="Arial" panose="020B0604020202020204" pitchFamily="34" charset="0"/>
              </a:defRPr>
            </a:lvl1pPr>
          </a:lstStyle>
          <a:p>
            <a:r>
              <a:rPr lang="en-US" sz="1800" dirty="0"/>
              <a:t>Variables</a:t>
            </a:r>
          </a:p>
        </p:txBody>
      </p:sp>
      <p:sp>
        <p:nvSpPr>
          <p:cNvPr id="8" name="TextBox 7"/>
          <p:cNvSpPr txBox="1"/>
          <p:nvPr/>
        </p:nvSpPr>
        <p:spPr>
          <a:xfrm>
            <a:off x="293719" y="2921264"/>
            <a:ext cx="2743200" cy="715581"/>
          </a:xfrm>
          <a:prstGeom prst="rect">
            <a:avLst/>
          </a:prstGeom>
          <a:noFill/>
        </p:spPr>
        <p:txBody>
          <a:bodyPr wrap="square" rtlCol="0">
            <a:spAutoFit/>
          </a:bodyPr>
          <a:lstStyle/>
          <a:p>
            <a:r>
              <a:rPr lang="en-US" dirty="0">
                <a:solidFill>
                  <a:schemeClr val="bg2"/>
                </a:solidFill>
                <a:latin typeface="Arial" panose="020B0604020202020204" pitchFamily="34" charset="0"/>
                <a:cs typeface="Arial" panose="020B0604020202020204" pitchFamily="34" charset="0"/>
              </a:rPr>
              <a:t>Independent</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
        <p:nvSpPr>
          <p:cNvPr id="9" name="TextBox 8"/>
          <p:cNvSpPr txBox="1"/>
          <p:nvPr/>
        </p:nvSpPr>
        <p:spPr>
          <a:xfrm>
            <a:off x="3204968" y="2921264"/>
            <a:ext cx="2743200" cy="1131079"/>
          </a:xfrm>
          <a:prstGeom prst="rect">
            <a:avLst/>
          </a:prstGeom>
          <a:noFill/>
        </p:spPr>
        <p:txBody>
          <a:bodyPr wrap="square" rtlCol="0">
            <a:spAutoFit/>
          </a:bodyPr>
          <a:lstStyle/>
          <a:p>
            <a:r>
              <a:rPr lang="en-US" dirty="0">
                <a:solidFill>
                  <a:schemeClr val="bg2"/>
                </a:solidFill>
                <a:latin typeface="Arial" panose="020B0604020202020204" pitchFamily="34" charset="0"/>
                <a:cs typeface="Arial" panose="020B0604020202020204" pitchFamily="34" charset="0"/>
              </a:rPr>
              <a:t>Dependent</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B</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
        <p:nvSpPr>
          <p:cNvPr id="10" name="TextBox 9"/>
          <p:cNvSpPr txBox="1"/>
          <p:nvPr/>
        </p:nvSpPr>
        <p:spPr>
          <a:xfrm>
            <a:off x="6116216" y="2921264"/>
            <a:ext cx="2743200" cy="1131079"/>
          </a:xfrm>
          <a:prstGeom prst="rect">
            <a:avLst/>
          </a:prstGeom>
          <a:noFill/>
        </p:spPr>
        <p:txBody>
          <a:bodyPr wrap="square" rtlCol="0">
            <a:spAutoFit/>
          </a:bodyPr>
          <a:lstStyle/>
          <a:p>
            <a:r>
              <a:rPr lang="en-US" dirty="0">
                <a:solidFill>
                  <a:schemeClr val="bg2"/>
                </a:solidFill>
                <a:latin typeface="Arial" panose="020B0604020202020204" pitchFamily="34" charset="0"/>
                <a:cs typeface="Arial" panose="020B0604020202020204" pitchFamily="34" charset="0"/>
              </a:rPr>
              <a:t>Controls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B</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3034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a:t>
            </a:r>
          </a:p>
        </p:txBody>
      </p:sp>
      <p:sp>
        <p:nvSpPr>
          <p:cNvPr id="3" name="Content Placeholder 2"/>
          <p:cNvSpPr>
            <a:spLocks noGrp="1"/>
          </p:cNvSpPr>
          <p:nvPr>
            <p:ph idx="1"/>
          </p:nvPr>
        </p:nvSpPr>
        <p:spPr>
          <a:xfrm>
            <a:off x="293720" y="1023257"/>
            <a:ext cx="6172200" cy="3609466"/>
          </a:xfrm>
        </p:spPr>
        <p:txBody>
          <a:bodyPr/>
          <a:lstStyle/>
          <a:p>
            <a:pPr marL="0" lvl="0" indent="0">
              <a:buNone/>
            </a:pPr>
            <a:r>
              <a:rPr lang="en-US" dirty="0"/>
              <a:t>Explain your methodology and procedures for carrying out your project in detail.</a:t>
            </a:r>
          </a:p>
          <a:p>
            <a:pPr lvl="0"/>
            <a:r>
              <a:rPr lang="en-US" dirty="0"/>
              <a:t>What did you do? What data did you collect and how did you collect that data? Discuss your control group and the variables you tested.</a:t>
            </a:r>
          </a:p>
          <a:p>
            <a:pPr lvl="0"/>
            <a:r>
              <a:rPr lang="en-US" dirty="0"/>
              <a:t>DO NOT include a list of materials.</a:t>
            </a:r>
          </a:p>
          <a:p>
            <a:pPr marL="0" indent="0">
              <a:buNone/>
            </a:pPr>
            <a:endParaRPr lang="en-US" dirty="0"/>
          </a:p>
        </p:txBody>
      </p:sp>
      <p:sp>
        <p:nvSpPr>
          <p:cNvPr id="4" name="Slide Number Placeholder 3"/>
          <p:cNvSpPr>
            <a:spLocks noGrp="1"/>
          </p:cNvSpPr>
          <p:nvPr>
            <p:ph type="sldNum" sz="quarter" idx="12"/>
          </p:nvPr>
        </p:nvSpPr>
        <p:spPr/>
        <p:txBody>
          <a:bodyPr/>
          <a:lstStyle/>
          <a:p>
            <a:fld id="{5FE039EA-16D6-432B-8645-3C7E5A1A2954}" type="slidenum">
              <a:rPr lang="en-US" smtClean="0"/>
              <a:pPr/>
              <a:t>4</a:t>
            </a:fld>
            <a:endParaRPr lang="en-US" dirty="0"/>
          </a:p>
        </p:txBody>
      </p:sp>
      <p:sp>
        <p:nvSpPr>
          <p:cNvPr id="5" name="Content Placeholder 4"/>
          <p:cNvSpPr>
            <a:spLocks noGrp="1"/>
          </p:cNvSpPr>
          <p:nvPr>
            <p:ph idx="13"/>
          </p:nvPr>
        </p:nvSpPr>
        <p:spPr/>
        <p:txBody>
          <a:bodyPr/>
          <a:lstStyle/>
          <a:p>
            <a:endParaRPr lang="en-US" dirty="0"/>
          </a:p>
        </p:txBody>
      </p:sp>
      <p:grpSp>
        <p:nvGrpSpPr>
          <p:cNvPr id="6" name="Group 5"/>
          <p:cNvGrpSpPr/>
          <p:nvPr/>
        </p:nvGrpSpPr>
        <p:grpSpPr>
          <a:xfrm>
            <a:off x="6696237" y="1257229"/>
            <a:ext cx="2314413" cy="2609921"/>
            <a:chOff x="123987" y="1249271"/>
            <a:chExt cx="3592286" cy="3268205"/>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36460"/>
            <a:stretch/>
          </p:blipFill>
          <p:spPr>
            <a:xfrm>
              <a:off x="123987" y="1249271"/>
              <a:ext cx="3592286" cy="3268205"/>
            </a:xfrm>
            <a:prstGeom prst="rect">
              <a:avLst/>
            </a:prstGeom>
          </p:spPr>
        </p:pic>
        <p:sp>
          <p:nvSpPr>
            <p:cNvPr id="8" name="Subtitle 5"/>
            <p:cNvSpPr txBox="1">
              <a:spLocks/>
            </p:cNvSpPr>
            <p:nvPr/>
          </p:nvSpPr>
          <p:spPr>
            <a:xfrm>
              <a:off x="678136" y="2616421"/>
              <a:ext cx="2803402" cy="533904"/>
            </a:xfrm>
            <a:prstGeom prst="rect">
              <a:avLst/>
            </a:prstGeom>
          </p:spPr>
          <p:txBody>
            <a:bodyPr vert="horz" lIns="91440" tIns="45720" rIns="91440" bIns="45720" rtlCol="0">
              <a:normAutofit fontScale="85000" lnSpcReduction="10000"/>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i="1" dirty="0"/>
                <a:t>Put an image here</a:t>
              </a:r>
            </a:p>
          </p:txBody>
        </p:sp>
      </p:grpSp>
      <p:sp>
        <p:nvSpPr>
          <p:cNvPr id="9" name="Subtitle 5"/>
          <p:cNvSpPr txBox="1">
            <a:spLocks/>
          </p:cNvSpPr>
          <p:nvPr/>
        </p:nvSpPr>
        <p:spPr>
          <a:xfrm>
            <a:off x="6696237" y="3912209"/>
            <a:ext cx="2314413" cy="720514"/>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400" i="1" dirty="0"/>
              <a:t>Caption</a:t>
            </a:r>
          </a:p>
        </p:txBody>
      </p:sp>
    </p:spTree>
    <p:extLst>
      <p:ext uri="{BB962C8B-B14F-4D97-AF65-F5344CB8AC3E}">
        <p14:creationId xmlns:p14="http://schemas.microsoft.com/office/powerpoint/2010/main" val="3842872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&amp; Analysis</a:t>
            </a:r>
          </a:p>
        </p:txBody>
      </p:sp>
      <p:sp>
        <p:nvSpPr>
          <p:cNvPr id="3" name="Content Placeholder 2"/>
          <p:cNvSpPr>
            <a:spLocks noGrp="1"/>
          </p:cNvSpPr>
          <p:nvPr>
            <p:ph idx="1"/>
          </p:nvPr>
        </p:nvSpPr>
        <p:spPr>
          <a:xfrm>
            <a:off x="293720" y="1023257"/>
            <a:ext cx="6172200" cy="3609466"/>
          </a:xfrm>
        </p:spPr>
        <p:txBody>
          <a:bodyPr/>
          <a:lstStyle/>
          <a:p>
            <a:pPr marL="0" indent="0">
              <a:buNone/>
            </a:pPr>
            <a:r>
              <a:rPr lang="en-US" dirty="0"/>
              <a:t>How did you test?</a:t>
            </a:r>
          </a:p>
          <a:p>
            <a:pPr marL="0" indent="0">
              <a:buNone/>
            </a:pPr>
            <a:r>
              <a:rPr lang="en-US" dirty="0"/>
              <a:t>Describe how you analyzed your data.</a:t>
            </a:r>
          </a:p>
          <a:p>
            <a:pPr marL="0" indent="0">
              <a:buNone/>
            </a:pPr>
            <a:r>
              <a:rPr lang="en-US" dirty="0"/>
              <a:t>Describe the tools and equipment used.  (if applicable, ex: software, data logger)</a:t>
            </a:r>
          </a:p>
        </p:txBody>
      </p:sp>
      <p:sp>
        <p:nvSpPr>
          <p:cNvPr id="4" name="Slide Number Placeholder 3"/>
          <p:cNvSpPr>
            <a:spLocks noGrp="1"/>
          </p:cNvSpPr>
          <p:nvPr>
            <p:ph type="sldNum" sz="quarter" idx="12"/>
          </p:nvPr>
        </p:nvSpPr>
        <p:spPr/>
        <p:txBody>
          <a:bodyPr/>
          <a:lstStyle/>
          <a:p>
            <a:fld id="{5FE039EA-16D6-432B-8645-3C7E5A1A2954}" type="slidenum">
              <a:rPr lang="en-US" smtClean="0"/>
              <a:pPr/>
              <a:t>5</a:t>
            </a:fld>
            <a:endParaRPr lang="en-US" dirty="0"/>
          </a:p>
        </p:txBody>
      </p:sp>
      <p:sp>
        <p:nvSpPr>
          <p:cNvPr id="5" name="Content Placeholder 4"/>
          <p:cNvSpPr>
            <a:spLocks noGrp="1"/>
          </p:cNvSpPr>
          <p:nvPr>
            <p:ph idx="13"/>
          </p:nvPr>
        </p:nvSpPr>
        <p:spPr/>
        <p:txBody>
          <a:bodyPr/>
          <a:lstStyle/>
          <a:p>
            <a:endParaRPr lang="en-US" dirty="0"/>
          </a:p>
        </p:txBody>
      </p:sp>
      <p:grpSp>
        <p:nvGrpSpPr>
          <p:cNvPr id="6" name="Group 5"/>
          <p:cNvGrpSpPr/>
          <p:nvPr/>
        </p:nvGrpSpPr>
        <p:grpSpPr>
          <a:xfrm>
            <a:off x="6696237" y="1257229"/>
            <a:ext cx="2314413" cy="2609921"/>
            <a:chOff x="123987" y="1249271"/>
            <a:chExt cx="3592286" cy="3268205"/>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36460"/>
            <a:stretch/>
          </p:blipFill>
          <p:spPr>
            <a:xfrm>
              <a:off x="123987" y="1249271"/>
              <a:ext cx="3592286" cy="3268205"/>
            </a:xfrm>
            <a:prstGeom prst="rect">
              <a:avLst/>
            </a:prstGeom>
          </p:spPr>
        </p:pic>
        <p:sp>
          <p:nvSpPr>
            <p:cNvPr id="8" name="Subtitle 5"/>
            <p:cNvSpPr txBox="1">
              <a:spLocks/>
            </p:cNvSpPr>
            <p:nvPr/>
          </p:nvSpPr>
          <p:spPr>
            <a:xfrm>
              <a:off x="678136" y="2616421"/>
              <a:ext cx="2803402" cy="533904"/>
            </a:xfrm>
            <a:prstGeom prst="rect">
              <a:avLst/>
            </a:prstGeom>
          </p:spPr>
          <p:txBody>
            <a:bodyPr vert="horz" lIns="91440" tIns="45720" rIns="91440" bIns="45720" rtlCol="0">
              <a:normAutofit fontScale="85000" lnSpcReduction="10000"/>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i="1" dirty="0"/>
                <a:t>Put an image here</a:t>
              </a:r>
            </a:p>
          </p:txBody>
        </p:sp>
      </p:grpSp>
      <p:sp>
        <p:nvSpPr>
          <p:cNvPr id="9" name="Subtitle 5"/>
          <p:cNvSpPr txBox="1">
            <a:spLocks/>
          </p:cNvSpPr>
          <p:nvPr/>
        </p:nvSpPr>
        <p:spPr>
          <a:xfrm>
            <a:off x="6696237" y="3912209"/>
            <a:ext cx="2314413" cy="720514"/>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400" i="1" dirty="0"/>
              <a:t>Caption</a:t>
            </a:r>
          </a:p>
        </p:txBody>
      </p:sp>
    </p:spTree>
    <p:extLst>
      <p:ext uri="{BB962C8B-B14F-4D97-AF65-F5344CB8AC3E}">
        <p14:creationId xmlns:p14="http://schemas.microsoft.com/office/powerpoint/2010/main" val="4060785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720" y="592313"/>
            <a:ext cx="4402105" cy="423087"/>
          </a:xfrm>
        </p:spPr>
        <p:txBody>
          <a:bodyPr/>
          <a:lstStyle/>
          <a:p>
            <a:r>
              <a:rPr lang="en-US" dirty="0"/>
              <a:t>Results</a:t>
            </a:r>
          </a:p>
        </p:txBody>
      </p:sp>
      <p:sp>
        <p:nvSpPr>
          <p:cNvPr id="3" name="Content Placeholder 2"/>
          <p:cNvSpPr>
            <a:spLocks noGrp="1"/>
          </p:cNvSpPr>
          <p:nvPr>
            <p:ph idx="1"/>
          </p:nvPr>
        </p:nvSpPr>
        <p:spPr>
          <a:xfrm>
            <a:off x="293720" y="1023257"/>
            <a:ext cx="4402105" cy="3609466"/>
          </a:xfrm>
        </p:spPr>
        <p:txBody>
          <a:bodyPr/>
          <a:lstStyle/>
          <a:p>
            <a:pPr marL="0" lvl="0" indent="0">
              <a:buNone/>
            </a:pPr>
            <a:r>
              <a:rPr lang="en-US" dirty="0"/>
              <a:t>What were the result(s) of your project?</a:t>
            </a:r>
          </a:p>
          <a:p>
            <a:pPr lvl="0"/>
            <a:r>
              <a:rPr lang="en-US" dirty="0"/>
              <a:t>Include tables and figures which illustrate your data.  </a:t>
            </a:r>
          </a:p>
          <a:p>
            <a:pPr lvl="0"/>
            <a:r>
              <a:rPr lang="en-US" dirty="0"/>
              <a:t>Include relevant statistical analysis of the data.  </a:t>
            </a:r>
          </a:p>
        </p:txBody>
      </p:sp>
      <p:sp>
        <p:nvSpPr>
          <p:cNvPr id="4" name="Slide Number Placeholder 3"/>
          <p:cNvSpPr>
            <a:spLocks noGrp="1"/>
          </p:cNvSpPr>
          <p:nvPr>
            <p:ph type="sldNum" sz="quarter" idx="12"/>
          </p:nvPr>
        </p:nvSpPr>
        <p:spPr/>
        <p:txBody>
          <a:bodyPr/>
          <a:lstStyle/>
          <a:p>
            <a:fld id="{5FE039EA-16D6-432B-8645-3C7E5A1A2954}" type="slidenum">
              <a:rPr lang="en-US" smtClean="0"/>
              <a:pPr/>
              <a:t>6</a:t>
            </a:fld>
            <a:endParaRPr lang="en-US" dirty="0"/>
          </a:p>
        </p:txBody>
      </p:sp>
      <p:sp>
        <p:nvSpPr>
          <p:cNvPr id="5" name="Content Placeholder 4"/>
          <p:cNvSpPr>
            <a:spLocks noGrp="1"/>
          </p:cNvSpPr>
          <p:nvPr>
            <p:ph idx="13"/>
          </p:nvPr>
        </p:nvSpPr>
        <p:spPr/>
        <p:txBody>
          <a:bodyPr/>
          <a:lstStyle/>
          <a:p>
            <a:endParaRPr lang="en-US" dirty="0"/>
          </a:p>
        </p:txBody>
      </p:sp>
      <p:grpSp>
        <p:nvGrpSpPr>
          <p:cNvPr id="6" name="Group 5"/>
          <p:cNvGrpSpPr/>
          <p:nvPr/>
        </p:nvGrpSpPr>
        <p:grpSpPr>
          <a:xfrm>
            <a:off x="4791075" y="1098196"/>
            <a:ext cx="4238625" cy="2673704"/>
            <a:chOff x="123987" y="1249271"/>
            <a:chExt cx="3592286" cy="3268205"/>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36460"/>
            <a:stretch/>
          </p:blipFill>
          <p:spPr>
            <a:xfrm>
              <a:off x="123987" y="1249271"/>
              <a:ext cx="3592286" cy="3268205"/>
            </a:xfrm>
            <a:prstGeom prst="rect">
              <a:avLst/>
            </a:prstGeom>
          </p:spPr>
        </p:pic>
        <p:sp>
          <p:nvSpPr>
            <p:cNvPr id="8" name="Subtitle 5"/>
            <p:cNvSpPr txBox="1">
              <a:spLocks/>
            </p:cNvSpPr>
            <p:nvPr/>
          </p:nvSpPr>
          <p:spPr>
            <a:xfrm>
              <a:off x="678136" y="2616421"/>
              <a:ext cx="2803402" cy="533904"/>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i="1" dirty="0"/>
                <a:t>Graph / Figure</a:t>
              </a:r>
            </a:p>
          </p:txBody>
        </p:sp>
      </p:grpSp>
      <p:sp>
        <p:nvSpPr>
          <p:cNvPr id="9" name="Subtitle 5"/>
          <p:cNvSpPr txBox="1">
            <a:spLocks/>
          </p:cNvSpPr>
          <p:nvPr/>
        </p:nvSpPr>
        <p:spPr>
          <a:xfrm>
            <a:off x="4791075" y="3912209"/>
            <a:ext cx="4238625" cy="343270"/>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400" i="1" dirty="0"/>
              <a:t>Caption</a:t>
            </a:r>
          </a:p>
        </p:txBody>
      </p:sp>
    </p:spTree>
    <p:extLst>
      <p:ext uri="{BB962C8B-B14F-4D97-AF65-F5344CB8AC3E}">
        <p14:creationId xmlns:p14="http://schemas.microsoft.com/office/powerpoint/2010/main" val="1056067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720" y="592313"/>
            <a:ext cx="4402105" cy="423087"/>
          </a:xfrm>
        </p:spPr>
        <p:txBody>
          <a:bodyPr/>
          <a:lstStyle/>
          <a:p>
            <a:r>
              <a:rPr lang="en-US" dirty="0"/>
              <a:t>Results</a:t>
            </a:r>
          </a:p>
        </p:txBody>
      </p:sp>
      <p:sp>
        <p:nvSpPr>
          <p:cNvPr id="4" name="Slide Number Placeholder 3"/>
          <p:cNvSpPr>
            <a:spLocks noGrp="1"/>
          </p:cNvSpPr>
          <p:nvPr>
            <p:ph type="sldNum" sz="quarter" idx="12"/>
          </p:nvPr>
        </p:nvSpPr>
        <p:spPr/>
        <p:txBody>
          <a:bodyPr/>
          <a:lstStyle/>
          <a:p>
            <a:fld id="{5FE039EA-16D6-432B-8645-3C7E5A1A2954}" type="slidenum">
              <a:rPr lang="en-US" smtClean="0"/>
              <a:pPr/>
              <a:t>7</a:t>
            </a:fld>
            <a:endParaRPr lang="en-US" dirty="0"/>
          </a:p>
        </p:txBody>
      </p:sp>
      <p:sp>
        <p:nvSpPr>
          <p:cNvPr id="5" name="Content Placeholder 4"/>
          <p:cNvSpPr>
            <a:spLocks noGrp="1"/>
          </p:cNvSpPr>
          <p:nvPr>
            <p:ph idx="13"/>
          </p:nvPr>
        </p:nvSpPr>
        <p:spPr/>
        <p:txBody>
          <a:bodyPr/>
          <a:lstStyle/>
          <a:p>
            <a:endParaRPr lang="en-US" dirty="0"/>
          </a:p>
        </p:txBody>
      </p:sp>
      <p:grpSp>
        <p:nvGrpSpPr>
          <p:cNvPr id="6" name="Group 5"/>
          <p:cNvGrpSpPr/>
          <p:nvPr/>
        </p:nvGrpSpPr>
        <p:grpSpPr>
          <a:xfrm>
            <a:off x="4791075" y="1238505"/>
            <a:ext cx="4238625" cy="2673704"/>
            <a:chOff x="123987" y="1249271"/>
            <a:chExt cx="3592286" cy="3268205"/>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36460"/>
            <a:stretch/>
          </p:blipFill>
          <p:spPr>
            <a:xfrm>
              <a:off x="123987" y="1249271"/>
              <a:ext cx="3592286" cy="3268205"/>
            </a:xfrm>
            <a:prstGeom prst="rect">
              <a:avLst/>
            </a:prstGeom>
          </p:spPr>
        </p:pic>
        <p:sp>
          <p:nvSpPr>
            <p:cNvPr id="8" name="Subtitle 5"/>
            <p:cNvSpPr txBox="1">
              <a:spLocks/>
            </p:cNvSpPr>
            <p:nvPr/>
          </p:nvSpPr>
          <p:spPr>
            <a:xfrm>
              <a:off x="678136" y="2616421"/>
              <a:ext cx="2803402" cy="533904"/>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i="1" dirty="0"/>
                <a:t>Graph / Figure</a:t>
              </a:r>
            </a:p>
          </p:txBody>
        </p:sp>
      </p:grpSp>
      <p:sp>
        <p:nvSpPr>
          <p:cNvPr id="9" name="Subtitle 5"/>
          <p:cNvSpPr txBox="1">
            <a:spLocks/>
          </p:cNvSpPr>
          <p:nvPr/>
        </p:nvSpPr>
        <p:spPr>
          <a:xfrm>
            <a:off x="4791075" y="4240823"/>
            <a:ext cx="4238625" cy="343270"/>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400" i="1" dirty="0"/>
              <a:t>Caption</a:t>
            </a:r>
          </a:p>
        </p:txBody>
      </p:sp>
      <p:grpSp>
        <p:nvGrpSpPr>
          <p:cNvPr id="11" name="Group 10"/>
          <p:cNvGrpSpPr/>
          <p:nvPr/>
        </p:nvGrpSpPr>
        <p:grpSpPr>
          <a:xfrm>
            <a:off x="414336" y="1195641"/>
            <a:ext cx="4238625" cy="2673704"/>
            <a:chOff x="123987" y="1249271"/>
            <a:chExt cx="3592286" cy="3268205"/>
          </a:xfrm>
        </p:grpSpPr>
        <p:pic>
          <p:nvPicPr>
            <p:cNvPr id="12" name="Picture 11"/>
            <p:cNvPicPr>
              <a:picLocks noChangeAspect="1"/>
            </p:cNvPicPr>
            <p:nvPr/>
          </p:nvPicPr>
          <p:blipFill rotWithShape="1">
            <a:blip r:embed="rId2">
              <a:extLst>
                <a:ext uri="{28A0092B-C50C-407E-A947-70E740481C1C}">
                  <a14:useLocalDpi xmlns:a14="http://schemas.microsoft.com/office/drawing/2010/main" val="0"/>
                </a:ext>
              </a:extLst>
            </a:blip>
            <a:srcRect t="36460"/>
            <a:stretch/>
          </p:blipFill>
          <p:spPr>
            <a:xfrm>
              <a:off x="123987" y="1249271"/>
              <a:ext cx="3592286" cy="3268205"/>
            </a:xfrm>
            <a:prstGeom prst="rect">
              <a:avLst/>
            </a:prstGeom>
          </p:spPr>
        </p:pic>
        <p:sp>
          <p:nvSpPr>
            <p:cNvPr id="13" name="Subtitle 5"/>
            <p:cNvSpPr txBox="1">
              <a:spLocks/>
            </p:cNvSpPr>
            <p:nvPr/>
          </p:nvSpPr>
          <p:spPr>
            <a:xfrm>
              <a:off x="678136" y="2616421"/>
              <a:ext cx="2803402" cy="533904"/>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i="1" dirty="0"/>
                <a:t>Graph / Figure</a:t>
              </a:r>
            </a:p>
          </p:txBody>
        </p:sp>
      </p:grpSp>
      <p:sp>
        <p:nvSpPr>
          <p:cNvPr id="14" name="Subtitle 5"/>
          <p:cNvSpPr txBox="1">
            <a:spLocks/>
          </p:cNvSpPr>
          <p:nvPr/>
        </p:nvSpPr>
        <p:spPr>
          <a:xfrm>
            <a:off x="574202" y="4256208"/>
            <a:ext cx="4238625" cy="343270"/>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400" i="1" dirty="0"/>
              <a:t>Caption</a:t>
            </a:r>
          </a:p>
        </p:txBody>
      </p:sp>
    </p:spTree>
    <p:extLst>
      <p:ext uri="{BB962C8B-B14F-4D97-AF65-F5344CB8AC3E}">
        <p14:creationId xmlns:p14="http://schemas.microsoft.com/office/powerpoint/2010/main" val="2223662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a:t>
            </a:r>
          </a:p>
        </p:txBody>
      </p:sp>
      <p:sp>
        <p:nvSpPr>
          <p:cNvPr id="3" name="Content Placeholder 2"/>
          <p:cNvSpPr>
            <a:spLocks noGrp="1"/>
          </p:cNvSpPr>
          <p:nvPr>
            <p:ph idx="1"/>
          </p:nvPr>
        </p:nvSpPr>
        <p:spPr>
          <a:xfrm>
            <a:off x="293720" y="1023257"/>
            <a:ext cx="6172200" cy="3609466"/>
          </a:xfrm>
        </p:spPr>
        <p:txBody>
          <a:bodyPr/>
          <a:lstStyle/>
          <a:p>
            <a:pPr lvl="0"/>
            <a:r>
              <a:rPr lang="en-US" dirty="0"/>
              <a:t>What do these results mean? You may compare your results with theories, published data, commonly held beliefs, and/or expected results.  </a:t>
            </a:r>
          </a:p>
          <a:p>
            <a:pPr lvl="0"/>
            <a:r>
              <a:rPr lang="en-US" dirty="0"/>
              <a:t>Discuss possible errors. Did any questions or problems arise that you were not expecting? How did the data vary between repeated observations of similar events? How were results affected by uncontrolled events?</a:t>
            </a:r>
          </a:p>
        </p:txBody>
      </p:sp>
      <p:sp>
        <p:nvSpPr>
          <p:cNvPr id="4" name="Slide Number Placeholder 3"/>
          <p:cNvSpPr>
            <a:spLocks noGrp="1"/>
          </p:cNvSpPr>
          <p:nvPr>
            <p:ph type="sldNum" sz="quarter" idx="12"/>
          </p:nvPr>
        </p:nvSpPr>
        <p:spPr/>
        <p:txBody>
          <a:bodyPr/>
          <a:lstStyle/>
          <a:p>
            <a:fld id="{5FE039EA-16D6-432B-8645-3C7E5A1A2954}" type="slidenum">
              <a:rPr lang="en-US" smtClean="0"/>
              <a:pPr/>
              <a:t>8</a:t>
            </a:fld>
            <a:endParaRPr lang="en-US" dirty="0"/>
          </a:p>
        </p:txBody>
      </p:sp>
      <p:sp>
        <p:nvSpPr>
          <p:cNvPr id="5" name="Content Placeholder 4"/>
          <p:cNvSpPr>
            <a:spLocks noGrp="1"/>
          </p:cNvSpPr>
          <p:nvPr>
            <p:ph idx="13"/>
          </p:nvPr>
        </p:nvSpPr>
        <p:spPr/>
        <p:txBody>
          <a:bodyPr/>
          <a:lstStyle/>
          <a:p>
            <a:endParaRPr lang="en-US" dirty="0"/>
          </a:p>
        </p:txBody>
      </p:sp>
      <p:grpSp>
        <p:nvGrpSpPr>
          <p:cNvPr id="6" name="Group 5"/>
          <p:cNvGrpSpPr/>
          <p:nvPr/>
        </p:nvGrpSpPr>
        <p:grpSpPr>
          <a:xfrm>
            <a:off x="6696237" y="1257229"/>
            <a:ext cx="2314413" cy="2609921"/>
            <a:chOff x="123987" y="1249271"/>
            <a:chExt cx="3592286" cy="3268205"/>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36460"/>
            <a:stretch/>
          </p:blipFill>
          <p:spPr>
            <a:xfrm>
              <a:off x="123987" y="1249271"/>
              <a:ext cx="3592286" cy="3268205"/>
            </a:xfrm>
            <a:prstGeom prst="rect">
              <a:avLst/>
            </a:prstGeom>
          </p:spPr>
        </p:pic>
        <p:sp>
          <p:nvSpPr>
            <p:cNvPr id="8" name="Subtitle 5"/>
            <p:cNvSpPr txBox="1">
              <a:spLocks/>
            </p:cNvSpPr>
            <p:nvPr/>
          </p:nvSpPr>
          <p:spPr>
            <a:xfrm>
              <a:off x="678136" y="2616421"/>
              <a:ext cx="2803402" cy="533904"/>
            </a:xfrm>
            <a:prstGeom prst="rect">
              <a:avLst/>
            </a:prstGeom>
          </p:spPr>
          <p:txBody>
            <a:bodyPr vert="horz" lIns="91440" tIns="45720" rIns="91440" bIns="45720" rtlCol="0">
              <a:normAutofit fontScale="85000" lnSpcReduction="10000"/>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i="1" dirty="0"/>
                <a:t>Put an image here</a:t>
              </a:r>
            </a:p>
          </p:txBody>
        </p:sp>
      </p:grpSp>
      <p:sp>
        <p:nvSpPr>
          <p:cNvPr id="9" name="Subtitle 5"/>
          <p:cNvSpPr txBox="1">
            <a:spLocks/>
          </p:cNvSpPr>
          <p:nvPr/>
        </p:nvSpPr>
        <p:spPr>
          <a:xfrm>
            <a:off x="6696237" y="3912209"/>
            <a:ext cx="2314413" cy="720514"/>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400" i="1" dirty="0"/>
              <a:t>Caption</a:t>
            </a:r>
          </a:p>
        </p:txBody>
      </p:sp>
    </p:spTree>
    <p:extLst>
      <p:ext uri="{BB962C8B-B14F-4D97-AF65-F5344CB8AC3E}">
        <p14:creationId xmlns:p14="http://schemas.microsoft.com/office/powerpoint/2010/main" val="3144741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a:xfrm>
            <a:off x="293720" y="1023257"/>
            <a:ext cx="6172200" cy="3609466"/>
          </a:xfrm>
        </p:spPr>
        <p:txBody>
          <a:bodyPr/>
          <a:lstStyle/>
          <a:p>
            <a:pPr lvl="0"/>
            <a:r>
              <a:rPr lang="en-US" dirty="0"/>
              <a:t>What do these results mean in the context of the literature review and other work being done in your research area? How do the results address your research question? Do your results support your hypothesis?  </a:t>
            </a:r>
          </a:p>
          <a:p>
            <a:pPr lvl="0"/>
            <a:r>
              <a:rPr lang="en-US" dirty="0"/>
              <a:t>What application(s) do you see for your work?</a:t>
            </a:r>
          </a:p>
          <a:p>
            <a:pPr marL="0" indent="0">
              <a:buNone/>
            </a:pPr>
            <a:endParaRPr lang="en-US" dirty="0"/>
          </a:p>
        </p:txBody>
      </p:sp>
      <p:sp>
        <p:nvSpPr>
          <p:cNvPr id="4" name="Slide Number Placeholder 3"/>
          <p:cNvSpPr>
            <a:spLocks noGrp="1"/>
          </p:cNvSpPr>
          <p:nvPr>
            <p:ph type="sldNum" sz="quarter" idx="12"/>
          </p:nvPr>
        </p:nvSpPr>
        <p:spPr/>
        <p:txBody>
          <a:bodyPr/>
          <a:lstStyle/>
          <a:p>
            <a:fld id="{5FE039EA-16D6-432B-8645-3C7E5A1A2954}" type="slidenum">
              <a:rPr lang="en-US" smtClean="0"/>
              <a:pPr/>
              <a:t>9</a:t>
            </a:fld>
            <a:endParaRPr lang="en-US" dirty="0"/>
          </a:p>
        </p:txBody>
      </p:sp>
      <p:sp>
        <p:nvSpPr>
          <p:cNvPr id="5" name="Content Placeholder 4"/>
          <p:cNvSpPr>
            <a:spLocks noGrp="1"/>
          </p:cNvSpPr>
          <p:nvPr>
            <p:ph idx="13"/>
          </p:nvPr>
        </p:nvSpPr>
        <p:spPr/>
        <p:txBody>
          <a:bodyPr/>
          <a:lstStyle/>
          <a:p>
            <a:endParaRPr lang="en-US" dirty="0"/>
          </a:p>
        </p:txBody>
      </p:sp>
      <p:grpSp>
        <p:nvGrpSpPr>
          <p:cNvPr id="6" name="Group 5"/>
          <p:cNvGrpSpPr/>
          <p:nvPr/>
        </p:nvGrpSpPr>
        <p:grpSpPr>
          <a:xfrm>
            <a:off x="6696237" y="1257229"/>
            <a:ext cx="2314413" cy="2609921"/>
            <a:chOff x="123987" y="1249271"/>
            <a:chExt cx="3592286" cy="3268205"/>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36460"/>
            <a:stretch/>
          </p:blipFill>
          <p:spPr>
            <a:xfrm>
              <a:off x="123987" y="1249271"/>
              <a:ext cx="3592286" cy="3268205"/>
            </a:xfrm>
            <a:prstGeom prst="rect">
              <a:avLst/>
            </a:prstGeom>
          </p:spPr>
        </p:pic>
        <p:sp>
          <p:nvSpPr>
            <p:cNvPr id="8" name="Subtitle 5"/>
            <p:cNvSpPr txBox="1">
              <a:spLocks/>
            </p:cNvSpPr>
            <p:nvPr/>
          </p:nvSpPr>
          <p:spPr>
            <a:xfrm>
              <a:off x="678136" y="2616421"/>
              <a:ext cx="2803402" cy="533904"/>
            </a:xfrm>
            <a:prstGeom prst="rect">
              <a:avLst/>
            </a:prstGeom>
          </p:spPr>
          <p:txBody>
            <a:bodyPr vert="horz" lIns="91440" tIns="45720" rIns="91440" bIns="45720" rtlCol="0">
              <a:normAutofit fontScale="85000" lnSpcReduction="10000"/>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i="1" dirty="0"/>
                <a:t>Put an image here</a:t>
              </a:r>
            </a:p>
          </p:txBody>
        </p:sp>
      </p:grpSp>
      <p:sp>
        <p:nvSpPr>
          <p:cNvPr id="9" name="Subtitle 5"/>
          <p:cNvSpPr txBox="1">
            <a:spLocks/>
          </p:cNvSpPr>
          <p:nvPr/>
        </p:nvSpPr>
        <p:spPr>
          <a:xfrm>
            <a:off x="6696237" y="3912209"/>
            <a:ext cx="2314413" cy="720514"/>
          </a:xfrm>
          <a:prstGeom prst="rect">
            <a:avLst/>
          </a:prstGeom>
        </p:spPr>
        <p:txBody>
          <a:bodyPr vert="horz" lIns="91440" tIns="45720" rIns="91440" bIns="45720" rtlCol="0">
            <a:normAutofit/>
          </a:bodyPr>
          <a:lstStyle>
            <a:lvl1pPr marL="0" indent="0" algn="l" defTabSz="685800" rtl="0" eaLnBrk="1" latinLnBrk="0" hangingPunct="1">
              <a:lnSpc>
                <a:spcPct val="90000"/>
              </a:lnSpc>
              <a:spcBef>
                <a:spcPts val="750"/>
              </a:spcBef>
              <a:buFont typeface="Arial" panose="020B0604020202020204" pitchFamily="34" charset="0"/>
              <a:buNone/>
              <a:defRPr sz="1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Arial" panose="020B0604020202020204" pitchFamily="34" charset="0"/>
                <a:ea typeface="+mn-ea"/>
                <a:cs typeface="Arial" panose="020B0604020202020204" pitchFamily="34" charset="0"/>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Arial" panose="020B0604020202020204" pitchFamily="34" charset="0"/>
                <a:ea typeface="+mn-ea"/>
                <a:cs typeface="Arial" panose="020B0604020202020204" pitchFamily="34" charset="0"/>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400" i="1" dirty="0"/>
              <a:t>Caption</a:t>
            </a:r>
          </a:p>
        </p:txBody>
      </p:sp>
    </p:spTree>
    <p:extLst>
      <p:ext uri="{BB962C8B-B14F-4D97-AF65-F5344CB8AC3E}">
        <p14:creationId xmlns:p14="http://schemas.microsoft.com/office/powerpoint/2010/main" val="2900293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FRS&amp;EF Colors">
      <a:dk1>
        <a:sysClr val="windowText" lastClr="000000"/>
      </a:dk1>
      <a:lt1>
        <a:sysClr val="window" lastClr="FFFFFF"/>
      </a:lt1>
      <a:dk2>
        <a:srgbClr val="293E6B"/>
      </a:dk2>
      <a:lt2>
        <a:srgbClr val="005595"/>
      </a:lt2>
      <a:accent1>
        <a:srgbClr val="00B8E4"/>
      </a:accent1>
      <a:accent2>
        <a:srgbClr val="FFC20E"/>
      </a:accent2>
      <a:accent3>
        <a:srgbClr val="E55302"/>
      </a:accent3>
      <a:accent4>
        <a:srgbClr val="8CC63F"/>
      </a:accent4>
      <a:accent5>
        <a:srgbClr val="EC008C"/>
      </a:accent5>
      <a:accent6>
        <a:srgbClr val="91278F"/>
      </a:accent6>
      <a:hlink>
        <a:srgbClr val="D2232A"/>
      </a:hlink>
      <a:folHlink>
        <a:srgbClr val="D2232A"/>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effectLst>
          <a:outerShdw blurRad="50800" dist="38100" dir="2700000" algn="tl" rotWithShape="0">
            <a:prstClr val="black">
              <a:alpha val="40000"/>
            </a:prstClr>
          </a:outerShdw>
        </a:effectLst>
      </a:spPr>
      <a:bodyPr rtlCol="0" anchor="ctr"/>
      <a:lstStyle>
        <a:defPPr algn="ctr">
          <a:defRPr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dirty="0" smtClean="0">
            <a:solidFill>
              <a:schemeClr val="tx2"/>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AE9FF0311F4B840A478886453A04734" ma:contentTypeVersion="6" ma:contentTypeDescription="Create a new document." ma:contentTypeScope="" ma:versionID="c4ac2bd721957b901c7fbc2c95d7a202">
  <xsd:schema xmlns:xsd="http://www.w3.org/2001/XMLSchema" xmlns:xs="http://www.w3.org/2001/XMLSchema" xmlns:p="http://schemas.microsoft.com/office/2006/metadata/properties" xmlns:ns2="8dfca20f-789b-4352-9b8e-c0f00298a796" xmlns:ns3="7b211d4b-2912-4734-acc0-15cff93af583" targetNamespace="http://schemas.microsoft.com/office/2006/metadata/properties" ma:root="true" ma:fieldsID="bda444f84679c08fe6447a37fa5514bb" ns2:_="" ns3:_="">
    <xsd:import namespace="8dfca20f-789b-4352-9b8e-c0f00298a796"/>
    <xsd:import namespace="7b211d4b-2912-4734-acc0-15cff93af58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fca20f-789b-4352-9b8e-c0f00298a7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b211d4b-2912-4734-acc0-15cff93af58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39458A-43BD-43B1-8C5A-791B66377F82}">
  <ds:schemaRefs>
    <ds:schemaRef ds:uri="http://purl.org/dc/elements/1.1/"/>
    <ds:schemaRef ds:uri="http://purl.org/dc/dcmitype/"/>
    <ds:schemaRef ds:uri="http://www.w3.org/XML/1998/namespac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7b211d4b-2912-4734-acc0-15cff93af583"/>
    <ds:schemaRef ds:uri="8dfca20f-789b-4352-9b8e-c0f00298a796"/>
    <ds:schemaRef ds:uri="http://schemas.microsoft.com/office/2006/metadata/properties"/>
  </ds:schemaRefs>
</ds:datastoreItem>
</file>

<file path=customXml/itemProps2.xml><?xml version="1.0" encoding="utf-8"?>
<ds:datastoreItem xmlns:ds="http://schemas.openxmlformats.org/officeDocument/2006/customXml" ds:itemID="{BEE29104-5032-44F0-9098-4C126E5AB6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fca20f-789b-4352-9b8e-c0f00298a796"/>
    <ds:schemaRef ds:uri="7b211d4b-2912-4734-acc0-15cff93af5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1E75D5-46A5-45A1-AB32-74120A0EAB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18190</TotalTime>
  <Words>433</Words>
  <Application>Microsoft Office PowerPoint</Application>
  <PresentationFormat>On-screen Show (16:9)</PresentationFormat>
  <Paragraphs>71</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Project Title</vt:lpstr>
      <vt:lpstr>Introduction / Purpose</vt:lpstr>
      <vt:lpstr>Hypothesis</vt:lpstr>
      <vt:lpstr>Methods</vt:lpstr>
      <vt:lpstr>Testing &amp; Analysis</vt:lpstr>
      <vt:lpstr>Results</vt:lpstr>
      <vt:lpstr>Results</vt:lpstr>
      <vt:lpstr>Discussion</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dc:creator>
  <cp:lastModifiedBy>Tim Fino</cp:lastModifiedBy>
  <cp:revision>375</cp:revision>
  <dcterms:created xsi:type="dcterms:W3CDTF">2019-10-15T12:55:02Z</dcterms:created>
  <dcterms:modified xsi:type="dcterms:W3CDTF">2022-02-14T16:39:58Z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0x0101005AE9FF0311F4B840A478886453A04734</vt:lpwstr>
  </property>
</Properties>
</file>